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Default Extension="emf" ContentType="image/x-emf"/>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2">
  <p:sldMasterIdLst>
    <p:sldMasterId id="2147483832" r:id="rId1"/>
  </p:sldMasterIdLst>
  <p:notesMasterIdLst>
    <p:notesMasterId r:id="rId35"/>
  </p:notesMasterIdLst>
  <p:handoutMasterIdLst>
    <p:handoutMasterId r:id="rId36"/>
  </p:handoutMasterIdLst>
  <p:sldIdLst>
    <p:sldId id="511" r:id="rId2"/>
    <p:sldId id="514" r:id="rId3"/>
    <p:sldId id="517" r:id="rId4"/>
    <p:sldId id="508" r:id="rId5"/>
    <p:sldId id="513" r:id="rId6"/>
    <p:sldId id="296" r:id="rId7"/>
    <p:sldId id="458" r:id="rId8"/>
    <p:sldId id="505" r:id="rId9"/>
    <p:sldId id="459" r:id="rId10"/>
    <p:sldId id="461" r:id="rId11"/>
    <p:sldId id="462" r:id="rId12"/>
    <p:sldId id="463" r:id="rId13"/>
    <p:sldId id="464" r:id="rId14"/>
    <p:sldId id="466" r:id="rId15"/>
    <p:sldId id="467" r:id="rId16"/>
    <p:sldId id="468" r:id="rId17"/>
    <p:sldId id="490" r:id="rId18"/>
    <p:sldId id="491" r:id="rId19"/>
    <p:sldId id="495" r:id="rId20"/>
    <p:sldId id="496" r:id="rId21"/>
    <p:sldId id="303" r:id="rId22"/>
    <p:sldId id="473" r:id="rId23"/>
    <p:sldId id="474" r:id="rId24"/>
    <p:sldId id="475" r:id="rId25"/>
    <p:sldId id="476" r:id="rId26"/>
    <p:sldId id="477" r:id="rId27"/>
    <p:sldId id="478" r:id="rId28"/>
    <p:sldId id="481" r:id="rId29"/>
    <p:sldId id="482" r:id="rId30"/>
    <p:sldId id="487" r:id="rId31"/>
    <p:sldId id="488" r:id="rId32"/>
    <p:sldId id="516" r:id="rId33"/>
    <p:sldId id="518" r:id="rId34"/>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kern="1200">
        <a:solidFill>
          <a:schemeClr val="tx1"/>
        </a:solidFill>
        <a:latin typeface="Garamond" pitchFamily="18" charset="0"/>
        <a:ea typeface="+mn-ea"/>
        <a:cs typeface="+mn-cs"/>
      </a:defRPr>
    </a:lvl5pPr>
    <a:lvl6pPr marL="2286000" algn="l" defTabSz="914400" rtl="0" eaLnBrk="1" latinLnBrk="0" hangingPunct="1">
      <a:defRPr kern="1200">
        <a:solidFill>
          <a:schemeClr val="tx1"/>
        </a:solidFill>
        <a:latin typeface="Garamond" pitchFamily="18" charset="0"/>
        <a:ea typeface="+mn-ea"/>
        <a:cs typeface="+mn-cs"/>
      </a:defRPr>
    </a:lvl6pPr>
    <a:lvl7pPr marL="2743200" algn="l" defTabSz="914400" rtl="0" eaLnBrk="1" latinLnBrk="0" hangingPunct="1">
      <a:defRPr kern="1200">
        <a:solidFill>
          <a:schemeClr val="tx1"/>
        </a:solidFill>
        <a:latin typeface="Garamond" pitchFamily="18" charset="0"/>
        <a:ea typeface="+mn-ea"/>
        <a:cs typeface="+mn-cs"/>
      </a:defRPr>
    </a:lvl7pPr>
    <a:lvl8pPr marL="3200400" algn="l" defTabSz="914400" rtl="0" eaLnBrk="1" latinLnBrk="0" hangingPunct="1">
      <a:defRPr kern="1200">
        <a:solidFill>
          <a:schemeClr val="tx1"/>
        </a:solidFill>
        <a:latin typeface="Garamond" pitchFamily="18" charset="0"/>
        <a:ea typeface="+mn-ea"/>
        <a:cs typeface="+mn-cs"/>
      </a:defRPr>
    </a:lvl8pPr>
    <a:lvl9pPr marL="3657600" algn="l" defTabSz="914400" rtl="0" eaLnBrk="1" latinLnBrk="0" hangingPunct="1">
      <a:defRPr kern="1200">
        <a:solidFill>
          <a:schemeClr val="tx1"/>
        </a:solidFill>
        <a:latin typeface="Garamond"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FFFFFF"/>
    <a:srgbClr val="000000"/>
    <a:srgbClr val="BD47AF"/>
    <a:srgbClr val="A015AB"/>
    <a:srgbClr val="28D852"/>
    <a:srgbClr val="EAFAEA"/>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629" autoAdjust="0"/>
    <p:restoredTop sz="92718" autoAdjust="0"/>
  </p:normalViewPr>
  <p:slideViewPr>
    <p:cSldViewPr>
      <p:cViewPr varScale="1">
        <p:scale>
          <a:sx n="69" d="100"/>
          <a:sy n="69" d="100"/>
        </p:scale>
        <p:origin x="-1116"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1102"/>
    </p:cViewPr>
  </p:sorterViewPr>
  <p:notesViewPr>
    <p:cSldViewPr>
      <p:cViewPr varScale="1">
        <p:scale>
          <a:sx n="80" d="100"/>
          <a:sy n="80" d="100"/>
        </p:scale>
        <p:origin x="-1493" y="-82"/>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4546"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endParaRPr lang="en-US" dirty="0"/>
          </a:p>
        </p:txBody>
      </p:sp>
      <p:sp>
        <p:nvSpPr>
          <p:cNvPr id="364547" name="Rectangle 3"/>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endParaRPr lang="en-US" dirty="0"/>
          </a:p>
        </p:txBody>
      </p:sp>
      <p:sp>
        <p:nvSpPr>
          <p:cNvPr id="364548" name="Rectangle 4"/>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endParaRPr lang="en-US" dirty="0"/>
          </a:p>
        </p:txBody>
      </p:sp>
      <p:sp>
        <p:nvSpPr>
          <p:cNvPr id="364549" name="Rectangle 5"/>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atin typeface="Arial" charset="0"/>
              </a:defRPr>
            </a:lvl1pPr>
          </a:lstStyle>
          <a:p>
            <a:fld id="{3D14E5E9-E97E-4230-80A7-625480D5B6FE}" type="slidenum">
              <a:rPr lang="en-US"/>
              <a:pPr/>
              <a:t>‹#›</a:t>
            </a:fld>
            <a:endParaRPr lang="en-US" dirty="0"/>
          </a:p>
        </p:txBody>
      </p:sp>
    </p:spTree>
    <p:extLst>
      <p:ext uri="{BB962C8B-B14F-4D97-AF65-F5344CB8AC3E}">
        <p14:creationId xmlns:p14="http://schemas.microsoft.com/office/powerpoint/2010/main" xmlns="" val="309206005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419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endParaRPr lang="en-US" dirty="0"/>
          </a:p>
        </p:txBody>
      </p:sp>
      <p:sp>
        <p:nvSpPr>
          <p:cNvPr id="26419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endParaRPr lang="en-US" dirty="0"/>
          </a:p>
        </p:txBody>
      </p:sp>
      <p:sp>
        <p:nvSpPr>
          <p:cNvPr id="26419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xmlns="">
                <a:effectLst>
                  <a:outerShdw dist="35921" dir="2700000" algn="ctr" rotWithShape="0">
                    <a:srgbClr val="808080"/>
                  </a:outerShdw>
                </a:effectLst>
              </a14:hiddenEffects>
            </a:ext>
            <a:ext uri="{53640926-AAD7-44D8-BBD7-CCE9431645EC}">
              <a14:shadowObscured xmlns:a14="http://schemas.microsoft.com/office/drawing/2010/main" xmlns="" val="1"/>
            </a:ext>
          </a:extLst>
        </p:spPr>
      </p:sp>
      <p:sp>
        <p:nvSpPr>
          <p:cNvPr id="26419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6419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endParaRPr lang="en-US" dirty="0"/>
          </a:p>
        </p:txBody>
      </p:sp>
      <p:sp>
        <p:nvSpPr>
          <p:cNvPr id="26419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atin typeface="Arial" charset="0"/>
              </a:defRPr>
            </a:lvl1pPr>
          </a:lstStyle>
          <a:p>
            <a:fld id="{E1847B69-369B-4CBE-8587-F11EA5FC3D24}" type="slidenum">
              <a:rPr lang="en-US"/>
              <a:pPr/>
              <a:t>‹#›</a:t>
            </a:fld>
            <a:endParaRPr lang="en-US" dirty="0"/>
          </a:p>
        </p:txBody>
      </p:sp>
    </p:spTree>
    <p:extLst>
      <p:ext uri="{BB962C8B-B14F-4D97-AF65-F5344CB8AC3E}">
        <p14:creationId xmlns:p14="http://schemas.microsoft.com/office/powerpoint/2010/main" xmlns="" val="552264734"/>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400" kern="1200">
        <a:solidFill>
          <a:schemeClr val="tx1"/>
        </a:solidFill>
        <a:latin typeface="Arial" charset="0"/>
        <a:ea typeface="+mn-ea"/>
        <a:cs typeface="+mn-cs"/>
      </a:defRPr>
    </a:lvl1pPr>
    <a:lvl2pPr marL="457200" algn="l" rtl="0" fontAlgn="base">
      <a:spcBef>
        <a:spcPct val="30000"/>
      </a:spcBef>
      <a:spcAft>
        <a:spcPct val="0"/>
      </a:spcAft>
      <a:defRPr sz="1400" kern="1200">
        <a:solidFill>
          <a:schemeClr val="tx1"/>
        </a:solidFill>
        <a:latin typeface="Arial" charset="0"/>
        <a:ea typeface="+mn-ea"/>
        <a:cs typeface="+mn-cs"/>
      </a:defRPr>
    </a:lvl2pPr>
    <a:lvl3pPr marL="914400" algn="l" rtl="0" fontAlgn="base">
      <a:spcBef>
        <a:spcPct val="30000"/>
      </a:spcBef>
      <a:spcAft>
        <a:spcPct val="0"/>
      </a:spcAft>
      <a:defRPr sz="1400" kern="1200">
        <a:solidFill>
          <a:schemeClr val="tx1"/>
        </a:solidFill>
        <a:latin typeface="Arial" charset="0"/>
        <a:ea typeface="+mn-ea"/>
        <a:cs typeface="+mn-cs"/>
      </a:defRPr>
    </a:lvl3pPr>
    <a:lvl4pPr marL="1371600" algn="l" rtl="0" fontAlgn="base">
      <a:spcBef>
        <a:spcPct val="30000"/>
      </a:spcBef>
      <a:spcAft>
        <a:spcPct val="0"/>
      </a:spcAft>
      <a:defRPr sz="1400" kern="1200">
        <a:solidFill>
          <a:schemeClr val="tx1"/>
        </a:solidFill>
        <a:latin typeface="Arial" charset="0"/>
        <a:ea typeface="+mn-ea"/>
        <a:cs typeface="+mn-cs"/>
      </a:defRPr>
    </a:lvl4pPr>
    <a:lvl5pPr marL="1828800" algn="l" rtl="0" fontAlgn="base">
      <a:spcBef>
        <a:spcPct val="30000"/>
      </a:spcBef>
      <a:spcAft>
        <a:spcPct val="0"/>
      </a:spcAft>
      <a:defRPr sz="14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7E36F2F-9EEC-410A-96B2-C2D5FB9CD72E}" type="slidenum">
              <a:rPr lang="en-US"/>
              <a:pPr/>
              <a:t>1</a:t>
            </a:fld>
            <a:endParaRPr lang="en-US" dirty="0"/>
          </a:p>
        </p:txBody>
      </p:sp>
      <p:sp>
        <p:nvSpPr>
          <p:cNvPr id="541698" name="Rectangle 2"/>
          <p:cNvSpPr>
            <a:spLocks noGrp="1" noRot="1" noChangeAspect="1" noChangeArrowheads="1" noTextEdit="1"/>
          </p:cNvSpPr>
          <p:nvPr>
            <p:ph type="sldImg"/>
          </p:nvPr>
        </p:nvSpPr>
        <p:spPr>
          <a:ln/>
        </p:spPr>
      </p:sp>
      <p:sp>
        <p:nvSpPr>
          <p:cNvPr id="541699"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E1847B69-369B-4CBE-8587-F11EA5FC3D24}" type="slidenum">
              <a:rPr lang="en-US" smtClean="0"/>
              <a:pPr/>
              <a:t>15</a:t>
            </a:fld>
            <a:endParaRPr lang="en-US" dirty="0"/>
          </a:p>
        </p:txBody>
      </p:sp>
    </p:spTree>
    <p:extLst>
      <p:ext uri="{BB962C8B-B14F-4D97-AF65-F5344CB8AC3E}">
        <p14:creationId xmlns:p14="http://schemas.microsoft.com/office/powerpoint/2010/main" xmlns="" val="177371803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E1847B69-369B-4CBE-8587-F11EA5FC3D24}" type="slidenum">
              <a:rPr lang="en-US" smtClean="0"/>
              <a:pPr/>
              <a:t>16</a:t>
            </a:fld>
            <a:endParaRPr lang="en-US" dirty="0"/>
          </a:p>
        </p:txBody>
      </p:sp>
    </p:spTree>
    <p:extLst>
      <p:ext uri="{BB962C8B-B14F-4D97-AF65-F5344CB8AC3E}">
        <p14:creationId xmlns:p14="http://schemas.microsoft.com/office/powerpoint/2010/main" xmlns="" val="232980778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E1847B69-369B-4CBE-8587-F11EA5FC3D24}" type="slidenum">
              <a:rPr lang="en-US" smtClean="0"/>
              <a:pPr/>
              <a:t>17</a:t>
            </a:fld>
            <a:endParaRPr lang="en-US" dirty="0"/>
          </a:p>
        </p:txBody>
      </p:sp>
    </p:spTree>
    <p:extLst>
      <p:ext uri="{BB962C8B-B14F-4D97-AF65-F5344CB8AC3E}">
        <p14:creationId xmlns:p14="http://schemas.microsoft.com/office/powerpoint/2010/main" xmlns="" val="399566118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E1847B69-369B-4CBE-8587-F11EA5FC3D24}" type="slidenum">
              <a:rPr lang="en-US" smtClean="0"/>
              <a:pPr/>
              <a:t>18</a:t>
            </a:fld>
            <a:endParaRPr lang="en-US" dirty="0"/>
          </a:p>
        </p:txBody>
      </p:sp>
    </p:spTree>
    <p:extLst>
      <p:ext uri="{BB962C8B-B14F-4D97-AF65-F5344CB8AC3E}">
        <p14:creationId xmlns:p14="http://schemas.microsoft.com/office/powerpoint/2010/main" xmlns="" val="27766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E1847B69-369B-4CBE-8587-F11EA5FC3D24}" type="slidenum">
              <a:rPr lang="en-US" smtClean="0"/>
              <a:pPr/>
              <a:t>19</a:t>
            </a:fld>
            <a:endParaRPr lang="en-US" dirty="0"/>
          </a:p>
        </p:txBody>
      </p:sp>
    </p:spTree>
    <p:extLst>
      <p:ext uri="{BB962C8B-B14F-4D97-AF65-F5344CB8AC3E}">
        <p14:creationId xmlns:p14="http://schemas.microsoft.com/office/powerpoint/2010/main" xmlns="" val="365330532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E1847B69-369B-4CBE-8587-F11EA5FC3D24}" type="slidenum">
              <a:rPr lang="en-US" smtClean="0"/>
              <a:pPr/>
              <a:t>20</a:t>
            </a:fld>
            <a:endParaRPr lang="en-US" dirty="0"/>
          </a:p>
        </p:txBody>
      </p:sp>
    </p:spTree>
    <p:extLst>
      <p:ext uri="{BB962C8B-B14F-4D97-AF65-F5344CB8AC3E}">
        <p14:creationId xmlns:p14="http://schemas.microsoft.com/office/powerpoint/2010/main" xmlns="" val="421115571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1ED2B56-F643-4AC2-A20A-3DFD13D98777}" type="slidenum">
              <a:rPr lang="en-US"/>
              <a:pPr/>
              <a:t>21</a:t>
            </a:fld>
            <a:endParaRPr lang="en-US" dirty="0"/>
          </a:p>
        </p:txBody>
      </p:sp>
      <p:sp>
        <p:nvSpPr>
          <p:cNvPr id="417794" name="Rectangle 2"/>
          <p:cNvSpPr>
            <a:spLocks noGrp="1" noRot="1" noChangeAspect="1" noChangeArrowheads="1" noTextEdit="1"/>
          </p:cNvSpPr>
          <p:nvPr>
            <p:ph type="sldImg"/>
          </p:nvPr>
        </p:nvSpPr>
        <p:spPr>
          <a:ln/>
        </p:spPr>
      </p:sp>
      <p:sp>
        <p:nvSpPr>
          <p:cNvPr id="417795"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E1847B69-369B-4CBE-8587-F11EA5FC3D24}" type="slidenum">
              <a:rPr lang="en-US" smtClean="0"/>
              <a:pPr/>
              <a:t>22</a:t>
            </a:fld>
            <a:endParaRPr lang="en-US" dirty="0"/>
          </a:p>
        </p:txBody>
      </p:sp>
    </p:spTree>
    <p:extLst>
      <p:ext uri="{BB962C8B-B14F-4D97-AF65-F5344CB8AC3E}">
        <p14:creationId xmlns:p14="http://schemas.microsoft.com/office/powerpoint/2010/main" xmlns="" val="285099811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E1847B69-369B-4CBE-8587-F11EA5FC3D24}" type="slidenum">
              <a:rPr lang="en-US" smtClean="0"/>
              <a:pPr/>
              <a:t>23</a:t>
            </a:fld>
            <a:endParaRPr lang="en-US" dirty="0"/>
          </a:p>
        </p:txBody>
      </p:sp>
    </p:spTree>
    <p:extLst>
      <p:ext uri="{BB962C8B-B14F-4D97-AF65-F5344CB8AC3E}">
        <p14:creationId xmlns:p14="http://schemas.microsoft.com/office/powerpoint/2010/main" xmlns="" val="222046184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E1847B69-369B-4CBE-8587-F11EA5FC3D24}" type="slidenum">
              <a:rPr lang="en-US" smtClean="0"/>
              <a:pPr/>
              <a:t>24</a:t>
            </a:fld>
            <a:endParaRPr lang="en-US" dirty="0"/>
          </a:p>
        </p:txBody>
      </p:sp>
    </p:spTree>
    <p:extLst>
      <p:ext uri="{BB962C8B-B14F-4D97-AF65-F5344CB8AC3E}">
        <p14:creationId xmlns:p14="http://schemas.microsoft.com/office/powerpoint/2010/main" xmlns="" val="38866578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7D25C7B-60B6-43C5-A01A-C7B20BE958F2}" type="slidenum">
              <a:rPr lang="en-US"/>
              <a:pPr/>
              <a:t>6</a:t>
            </a:fld>
            <a:endParaRPr lang="en-US" dirty="0"/>
          </a:p>
        </p:txBody>
      </p:sp>
      <p:sp>
        <p:nvSpPr>
          <p:cNvPr id="410626" name="Rectangle 2"/>
          <p:cNvSpPr>
            <a:spLocks noGrp="1" noRot="1" noChangeAspect="1" noChangeArrowheads="1" noTextEdit="1"/>
          </p:cNvSpPr>
          <p:nvPr>
            <p:ph type="sldImg"/>
          </p:nvPr>
        </p:nvSpPr>
        <p:spPr>
          <a:ln/>
        </p:spPr>
      </p:sp>
      <p:sp>
        <p:nvSpPr>
          <p:cNvPr id="410627"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E1847B69-369B-4CBE-8587-F11EA5FC3D24}" type="slidenum">
              <a:rPr lang="en-US" smtClean="0"/>
              <a:pPr/>
              <a:t>25</a:t>
            </a:fld>
            <a:endParaRPr lang="en-US" dirty="0"/>
          </a:p>
        </p:txBody>
      </p:sp>
    </p:spTree>
    <p:extLst>
      <p:ext uri="{BB962C8B-B14F-4D97-AF65-F5344CB8AC3E}">
        <p14:creationId xmlns:p14="http://schemas.microsoft.com/office/powerpoint/2010/main" xmlns="" val="321882781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E1847B69-369B-4CBE-8587-F11EA5FC3D24}" type="slidenum">
              <a:rPr lang="en-US" smtClean="0"/>
              <a:pPr/>
              <a:t>26</a:t>
            </a:fld>
            <a:endParaRPr lang="en-US" dirty="0"/>
          </a:p>
        </p:txBody>
      </p:sp>
    </p:spTree>
    <p:extLst>
      <p:ext uri="{BB962C8B-B14F-4D97-AF65-F5344CB8AC3E}">
        <p14:creationId xmlns:p14="http://schemas.microsoft.com/office/powerpoint/2010/main" xmlns="" val="388136947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smtClean="0"/>
          </a:p>
          <a:p>
            <a:endParaRPr lang="en-GB" dirty="0"/>
          </a:p>
        </p:txBody>
      </p:sp>
      <p:sp>
        <p:nvSpPr>
          <p:cNvPr id="4" name="Slide Number Placeholder 3"/>
          <p:cNvSpPr>
            <a:spLocks noGrp="1"/>
          </p:cNvSpPr>
          <p:nvPr>
            <p:ph type="sldNum" sz="quarter" idx="10"/>
          </p:nvPr>
        </p:nvSpPr>
        <p:spPr/>
        <p:txBody>
          <a:bodyPr/>
          <a:lstStyle/>
          <a:p>
            <a:fld id="{E1847B69-369B-4CBE-8587-F11EA5FC3D24}" type="slidenum">
              <a:rPr lang="en-US" smtClean="0"/>
              <a:pPr/>
              <a:t>27</a:t>
            </a:fld>
            <a:endParaRPr lang="en-US" dirty="0"/>
          </a:p>
        </p:txBody>
      </p:sp>
    </p:spTree>
    <p:extLst>
      <p:ext uri="{BB962C8B-B14F-4D97-AF65-F5344CB8AC3E}">
        <p14:creationId xmlns:p14="http://schemas.microsoft.com/office/powerpoint/2010/main" xmlns="" val="962137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E1847B69-369B-4CBE-8587-F11EA5FC3D24}" type="slidenum">
              <a:rPr lang="en-US" smtClean="0"/>
              <a:pPr/>
              <a:t>28</a:t>
            </a:fld>
            <a:endParaRPr lang="en-US" dirty="0"/>
          </a:p>
        </p:txBody>
      </p:sp>
    </p:spTree>
    <p:extLst>
      <p:ext uri="{BB962C8B-B14F-4D97-AF65-F5344CB8AC3E}">
        <p14:creationId xmlns:p14="http://schemas.microsoft.com/office/powerpoint/2010/main" xmlns="" val="355450509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E1847B69-369B-4CBE-8587-F11EA5FC3D24}" type="slidenum">
              <a:rPr lang="en-US" smtClean="0"/>
              <a:pPr/>
              <a:t>29</a:t>
            </a:fld>
            <a:endParaRPr lang="en-US" dirty="0"/>
          </a:p>
        </p:txBody>
      </p:sp>
    </p:spTree>
    <p:extLst>
      <p:ext uri="{BB962C8B-B14F-4D97-AF65-F5344CB8AC3E}">
        <p14:creationId xmlns:p14="http://schemas.microsoft.com/office/powerpoint/2010/main" xmlns="" val="10819841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E1847B69-369B-4CBE-8587-F11EA5FC3D24}" type="slidenum">
              <a:rPr lang="en-US" smtClean="0"/>
              <a:pPr/>
              <a:t>30</a:t>
            </a:fld>
            <a:endParaRPr lang="en-US" dirty="0"/>
          </a:p>
        </p:txBody>
      </p:sp>
    </p:spTree>
    <p:extLst>
      <p:ext uri="{BB962C8B-B14F-4D97-AF65-F5344CB8AC3E}">
        <p14:creationId xmlns:p14="http://schemas.microsoft.com/office/powerpoint/2010/main" xmlns="" val="400444556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E1847B69-369B-4CBE-8587-F11EA5FC3D24}" type="slidenum">
              <a:rPr lang="en-US" smtClean="0"/>
              <a:pPr/>
              <a:t>31</a:t>
            </a:fld>
            <a:endParaRPr lang="en-US" dirty="0"/>
          </a:p>
        </p:txBody>
      </p:sp>
    </p:spTree>
    <p:extLst>
      <p:ext uri="{BB962C8B-B14F-4D97-AF65-F5344CB8AC3E}">
        <p14:creationId xmlns:p14="http://schemas.microsoft.com/office/powerpoint/2010/main" xmlns="" val="6447732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smtClean="0"/>
          </a:p>
        </p:txBody>
      </p:sp>
      <p:sp>
        <p:nvSpPr>
          <p:cNvPr id="4" name="Slide Number Placeholder 3"/>
          <p:cNvSpPr>
            <a:spLocks noGrp="1"/>
          </p:cNvSpPr>
          <p:nvPr>
            <p:ph type="sldNum" sz="quarter" idx="10"/>
          </p:nvPr>
        </p:nvSpPr>
        <p:spPr/>
        <p:txBody>
          <a:bodyPr/>
          <a:lstStyle/>
          <a:p>
            <a:fld id="{E1847B69-369B-4CBE-8587-F11EA5FC3D24}" type="slidenum">
              <a:rPr lang="en-US" smtClean="0"/>
              <a:pPr/>
              <a:t>7</a:t>
            </a:fld>
            <a:endParaRPr lang="en-US" dirty="0"/>
          </a:p>
        </p:txBody>
      </p:sp>
    </p:spTree>
    <p:extLst>
      <p:ext uri="{BB962C8B-B14F-4D97-AF65-F5344CB8AC3E}">
        <p14:creationId xmlns:p14="http://schemas.microsoft.com/office/powerpoint/2010/main" xmlns="" val="8533707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E1847B69-369B-4CBE-8587-F11EA5FC3D24}" type="slidenum">
              <a:rPr lang="en-US" smtClean="0"/>
              <a:pPr/>
              <a:t>9</a:t>
            </a:fld>
            <a:endParaRPr lang="en-US" dirty="0"/>
          </a:p>
        </p:txBody>
      </p:sp>
    </p:spTree>
    <p:extLst>
      <p:ext uri="{BB962C8B-B14F-4D97-AF65-F5344CB8AC3E}">
        <p14:creationId xmlns:p14="http://schemas.microsoft.com/office/powerpoint/2010/main" xmlns="" val="10928113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E1847B69-369B-4CBE-8587-F11EA5FC3D24}" type="slidenum">
              <a:rPr lang="en-US" smtClean="0"/>
              <a:pPr/>
              <a:t>10</a:t>
            </a:fld>
            <a:endParaRPr lang="en-US" dirty="0"/>
          </a:p>
        </p:txBody>
      </p:sp>
    </p:spTree>
    <p:extLst>
      <p:ext uri="{BB962C8B-B14F-4D97-AF65-F5344CB8AC3E}">
        <p14:creationId xmlns:p14="http://schemas.microsoft.com/office/powerpoint/2010/main" xmlns="" val="8391533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E1847B69-369B-4CBE-8587-F11EA5FC3D24}" type="slidenum">
              <a:rPr lang="en-US" smtClean="0"/>
              <a:pPr/>
              <a:t>11</a:t>
            </a:fld>
            <a:endParaRPr lang="en-US" dirty="0"/>
          </a:p>
        </p:txBody>
      </p:sp>
    </p:spTree>
    <p:extLst>
      <p:ext uri="{BB962C8B-B14F-4D97-AF65-F5344CB8AC3E}">
        <p14:creationId xmlns:p14="http://schemas.microsoft.com/office/powerpoint/2010/main" xmlns="" val="36291297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E1847B69-369B-4CBE-8587-F11EA5FC3D24}" type="slidenum">
              <a:rPr lang="en-US" smtClean="0"/>
              <a:pPr/>
              <a:t>12</a:t>
            </a:fld>
            <a:endParaRPr lang="en-US" dirty="0"/>
          </a:p>
        </p:txBody>
      </p:sp>
    </p:spTree>
    <p:extLst>
      <p:ext uri="{BB962C8B-B14F-4D97-AF65-F5344CB8AC3E}">
        <p14:creationId xmlns:p14="http://schemas.microsoft.com/office/powerpoint/2010/main" xmlns="" val="33737146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E1847B69-369B-4CBE-8587-F11EA5FC3D24}" type="slidenum">
              <a:rPr lang="en-US" smtClean="0"/>
              <a:pPr/>
              <a:t>13</a:t>
            </a:fld>
            <a:endParaRPr lang="en-US" dirty="0"/>
          </a:p>
        </p:txBody>
      </p:sp>
    </p:spTree>
    <p:extLst>
      <p:ext uri="{BB962C8B-B14F-4D97-AF65-F5344CB8AC3E}">
        <p14:creationId xmlns:p14="http://schemas.microsoft.com/office/powerpoint/2010/main" xmlns="" val="381945124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E1847B69-369B-4CBE-8587-F11EA5FC3D24}" type="slidenum">
              <a:rPr lang="en-US" smtClean="0"/>
              <a:pPr/>
              <a:t>14</a:t>
            </a:fld>
            <a:endParaRPr lang="en-US" dirty="0"/>
          </a:p>
        </p:txBody>
      </p:sp>
    </p:spTree>
    <p:extLst>
      <p:ext uri="{BB962C8B-B14F-4D97-AF65-F5344CB8AC3E}">
        <p14:creationId xmlns:p14="http://schemas.microsoft.com/office/powerpoint/2010/main" xmlns="" val="11266948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type="title" preserve="1">
  <p:cSld name="Title Slide">
    <p:spTree>
      <p:nvGrpSpPr>
        <p:cNvPr id="1" name=""/>
        <p:cNvGrpSpPr/>
        <p:nvPr/>
      </p:nvGrpSpPr>
      <p:grpSpPr>
        <a:xfrm>
          <a:off x="0" y="0"/>
          <a:ext cx="0" cy="0"/>
          <a:chOff x="0" y="0"/>
          <a:chExt cx="0" cy="0"/>
        </a:xfrm>
      </p:grpSpPr>
      <p:grpSp>
        <p:nvGrpSpPr>
          <p:cNvPr id="252930" name="Group 2"/>
          <p:cNvGrpSpPr>
            <a:grpSpLocks/>
          </p:cNvGrpSpPr>
          <p:nvPr/>
        </p:nvGrpSpPr>
        <p:grpSpPr bwMode="auto">
          <a:xfrm>
            <a:off x="0" y="0"/>
            <a:ext cx="9140825" cy="6850063"/>
            <a:chOff x="0" y="0"/>
            <a:chExt cx="5758" cy="4315"/>
          </a:xfrm>
        </p:grpSpPr>
        <p:grpSp>
          <p:nvGrpSpPr>
            <p:cNvPr id="252931" name="Group 3"/>
            <p:cNvGrpSpPr>
              <a:grpSpLocks/>
            </p:cNvGrpSpPr>
            <p:nvPr userDrawn="1"/>
          </p:nvGrpSpPr>
          <p:grpSpPr bwMode="auto">
            <a:xfrm>
              <a:off x="1728" y="2230"/>
              <a:ext cx="4027" cy="2085"/>
              <a:chOff x="1728" y="2230"/>
              <a:chExt cx="4027" cy="2085"/>
            </a:xfrm>
          </p:grpSpPr>
          <p:sp>
            <p:nvSpPr>
              <p:cNvPr id="252932" name="Freeform 4"/>
              <p:cNvSpPr>
                <a:spLocks/>
              </p:cNvSpPr>
              <p:nvPr/>
            </p:nvSpPr>
            <p:spPr bwMode="hidden">
              <a:xfrm>
                <a:off x="1728" y="2644"/>
                <a:ext cx="2882" cy="1671"/>
              </a:xfrm>
              <a:custGeom>
                <a:avLst/>
                <a:gdLst>
                  <a:gd name="T0" fmla="*/ 2740 w 2882"/>
                  <a:gd name="T1" fmla="*/ 528 h 1671"/>
                  <a:gd name="T2" fmla="*/ 2632 w 2882"/>
                  <a:gd name="T3" fmla="*/ 484 h 1671"/>
                  <a:gd name="T4" fmla="*/ 2480 w 2882"/>
                  <a:gd name="T5" fmla="*/ 424 h 1671"/>
                  <a:gd name="T6" fmla="*/ 2203 w 2882"/>
                  <a:gd name="T7" fmla="*/ 343 h 1671"/>
                  <a:gd name="T8" fmla="*/ 1970 w 2882"/>
                  <a:gd name="T9" fmla="*/ 277 h 1671"/>
                  <a:gd name="T10" fmla="*/ 1807 w 2882"/>
                  <a:gd name="T11" fmla="*/ 212 h 1671"/>
                  <a:gd name="T12" fmla="*/ 1693 w 2882"/>
                  <a:gd name="T13" fmla="*/ 152 h 1671"/>
                  <a:gd name="T14" fmla="*/ 1628 w 2882"/>
                  <a:gd name="T15" fmla="*/ 103 h 1671"/>
                  <a:gd name="T16" fmla="*/ 1590 w 2882"/>
                  <a:gd name="T17" fmla="*/ 60 h 1671"/>
                  <a:gd name="T18" fmla="*/ 1579 w 2882"/>
                  <a:gd name="T19" fmla="*/ 27 h 1671"/>
                  <a:gd name="T20" fmla="*/ 1585 w 2882"/>
                  <a:gd name="T21" fmla="*/ 0 h 1671"/>
                  <a:gd name="T22" fmla="*/ 1557 w 2882"/>
                  <a:gd name="T23" fmla="*/ 49 h 1671"/>
                  <a:gd name="T24" fmla="*/ 1568 w 2882"/>
                  <a:gd name="T25" fmla="*/ 98 h 1671"/>
                  <a:gd name="T26" fmla="*/ 1617 w 2882"/>
                  <a:gd name="T27" fmla="*/ 141 h 1671"/>
                  <a:gd name="T28" fmla="*/ 1688 w 2882"/>
                  <a:gd name="T29" fmla="*/ 185 h 1671"/>
                  <a:gd name="T30" fmla="*/ 1791 w 2882"/>
                  <a:gd name="T31" fmla="*/ 228 h 1671"/>
                  <a:gd name="T32" fmla="*/ 2040 w 2882"/>
                  <a:gd name="T33" fmla="*/ 310 h 1671"/>
                  <a:gd name="T34" fmla="*/ 2285 w 2882"/>
                  <a:gd name="T35" fmla="*/ 381 h 1671"/>
                  <a:gd name="T36" fmla="*/ 2464 w 2882"/>
                  <a:gd name="T37" fmla="*/ 435 h 1671"/>
                  <a:gd name="T38" fmla="*/ 2605 w 2882"/>
                  <a:gd name="T39" fmla="*/ 484 h 1671"/>
                  <a:gd name="T40" fmla="*/ 2708 w 2882"/>
                  <a:gd name="T41" fmla="*/ 528 h 1671"/>
                  <a:gd name="T42" fmla="*/ 2768 w 2882"/>
                  <a:gd name="T43" fmla="*/ 560 h 1671"/>
                  <a:gd name="T44" fmla="*/ 2795 w 2882"/>
                  <a:gd name="T45" fmla="*/ 593 h 1671"/>
                  <a:gd name="T46" fmla="*/ 2795 w 2882"/>
                  <a:gd name="T47" fmla="*/ 642 h 1671"/>
                  <a:gd name="T48" fmla="*/ 2762 w 2882"/>
                  <a:gd name="T49" fmla="*/ 691 h 1671"/>
                  <a:gd name="T50" fmla="*/ 2692 w 2882"/>
                  <a:gd name="T51" fmla="*/ 735 h 1671"/>
                  <a:gd name="T52" fmla="*/ 2589 w 2882"/>
                  <a:gd name="T53" fmla="*/ 778 h 1671"/>
                  <a:gd name="T54" fmla="*/ 2458 w 2882"/>
                  <a:gd name="T55" fmla="*/ 822 h 1671"/>
                  <a:gd name="T56" fmla="*/ 2301 w 2882"/>
                  <a:gd name="T57" fmla="*/ 865 h 1671"/>
                  <a:gd name="T58" fmla="*/ 2030 w 2882"/>
                  <a:gd name="T59" fmla="*/ 930 h 1671"/>
                  <a:gd name="T60" fmla="*/ 1606 w 2882"/>
                  <a:gd name="T61" fmla="*/ 1034 h 1671"/>
                  <a:gd name="T62" fmla="*/ 1145 w 2882"/>
                  <a:gd name="T63" fmla="*/ 1164 h 1671"/>
                  <a:gd name="T64" fmla="*/ 673 w 2882"/>
                  <a:gd name="T65" fmla="*/ 1328 h 1671"/>
                  <a:gd name="T66" fmla="*/ 217 w 2882"/>
                  <a:gd name="T67" fmla="*/ 1545 h 1671"/>
                  <a:gd name="T68" fmla="*/ 353 w 2882"/>
                  <a:gd name="T69" fmla="*/ 1671 h 1671"/>
                  <a:gd name="T70" fmla="*/ 754 w 2882"/>
                  <a:gd name="T71" fmla="*/ 1469 h 1671"/>
                  <a:gd name="T72" fmla="*/ 1145 w 2882"/>
                  <a:gd name="T73" fmla="*/ 1311 h 1671"/>
                  <a:gd name="T74" fmla="*/ 1519 w 2882"/>
                  <a:gd name="T75" fmla="*/ 1186 h 1671"/>
                  <a:gd name="T76" fmla="*/ 1861 w 2882"/>
                  <a:gd name="T77" fmla="*/ 1083 h 1671"/>
                  <a:gd name="T78" fmla="*/ 2165 w 2882"/>
                  <a:gd name="T79" fmla="*/ 1007 h 1671"/>
                  <a:gd name="T80" fmla="*/ 2426 w 2882"/>
                  <a:gd name="T81" fmla="*/ 947 h 1671"/>
                  <a:gd name="T82" fmla="*/ 2626 w 2882"/>
                  <a:gd name="T83" fmla="*/ 892 h 1671"/>
                  <a:gd name="T84" fmla="*/ 2762 w 2882"/>
                  <a:gd name="T85" fmla="*/ 838 h 1671"/>
                  <a:gd name="T86" fmla="*/ 2827 w 2882"/>
                  <a:gd name="T87" fmla="*/ 794 h 1671"/>
                  <a:gd name="T88" fmla="*/ 2865 w 2882"/>
                  <a:gd name="T89" fmla="*/ 745 h 1671"/>
                  <a:gd name="T90" fmla="*/ 2882 w 2882"/>
                  <a:gd name="T91" fmla="*/ 702 h 1671"/>
                  <a:gd name="T92" fmla="*/ 2854 w 2882"/>
                  <a:gd name="T93" fmla="*/ 620 h 1671"/>
                  <a:gd name="T94" fmla="*/ 2800 w 2882"/>
                  <a:gd name="T95" fmla="*/ 560 h 1671"/>
                  <a:gd name="T96" fmla="*/ 2773 w 2882"/>
                  <a:gd name="T97" fmla="*/ 544 h 16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GB" dirty="0"/>
              </a:p>
            </p:txBody>
          </p:sp>
          <p:sp>
            <p:nvSpPr>
              <p:cNvPr id="252933" name="Freeform 5"/>
              <p:cNvSpPr>
                <a:spLocks/>
              </p:cNvSpPr>
              <p:nvPr/>
            </p:nvSpPr>
            <p:spPr bwMode="hidden">
              <a:xfrm>
                <a:off x="4170" y="2671"/>
                <a:ext cx="1259" cy="811"/>
              </a:xfrm>
              <a:custGeom>
                <a:avLst/>
                <a:gdLst>
                  <a:gd name="T0" fmla="*/ 1259 w 1259"/>
                  <a:gd name="T1" fmla="*/ 615 h 811"/>
                  <a:gd name="T2" fmla="*/ 1248 w 1259"/>
                  <a:gd name="T3" fmla="*/ 588 h 811"/>
                  <a:gd name="T4" fmla="*/ 1237 w 1259"/>
                  <a:gd name="T5" fmla="*/ 566 h 811"/>
                  <a:gd name="T6" fmla="*/ 1216 w 1259"/>
                  <a:gd name="T7" fmla="*/ 539 h 811"/>
                  <a:gd name="T8" fmla="*/ 1188 w 1259"/>
                  <a:gd name="T9" fmla="*/ 517 h 811"/>
                  <a:gd name="T10" fmla="*/ 1123 w 1259"/>
                  <a:gd name="T11" fmla="*/ 479 h 811"/>
                  <a:gd name="T12" fmla="*/ 1042 w 1259"/>
                  <a:gd name="T13" fmla="*/ 441 h 811"/>
                  <a:gd name="T14" fmla="*/ 944 w 1259"/>
                  <a:gd name="T15" fmla="*/ 408 h 811"/>
                  <a:gd name="T16" fmla="*/ 841 w 1259"/>
                  <a:gd name="T17" fmla="*/ 381 h 811"/>
                  <a:gd name="T18" fmla="*/ 727 w 1259"/>
                  <a:gd name="T19" fmla="*/ 348 h 811"/>
                  <a:gd name="T20" fmla="*/ 613 w 1259"/>
                  <a:gd name="T21" fmla="*/ 321 h 811"/>
                  <a:gd name="T22" fmla="*/ 499 w 1259"/>
                  <a:gd name="T23" fmla="*/ 294 h 811"/>
                  <a:gd name="T24" fmla="*/ 391 w 1259"/>
                  <a:gd name="T25" fmla="*/ 261 h 811"/>
                  <a:gd name="T26" fmla="*/ 288 w 1259"/>
                  <a:gd name="T27" fmla="*/ 229 h 811"/>
                  <a:gd name="T28" fmla="*/ 195 w 1259"/>
                  <a:gd name="T29" fmla="*/ 196 h 811"/>
                  <a:gd name="T30" fmla="*/ 119 w 1259"/>
                  <a:gd name="T31" fmla="*/ 152 h 811"/>
                  <a:gd name="T32" fmla="*/ 54 w 1259"/>
                  <a:gd name="T33" fmla="*/ 109 h 811"/>
                  <a:gd name="T34" fmla="*/ 33 w 1259"/>
                  <a:gd name="T35" fmla="*/ 87 h 811"/>
                  <a:gd name="T36" fmla="*/ 16 w 1259"/>
                  <a:gd name="T37" fmla="*/ 60 h 811"/>
                  <a:gd name="T38" fmla="*/ 5 w 1259"/>
                  <a:gd name="T39" fmla="*/ 33 h 811"/>
                  <a:gd name="T40" fmla="*/ 0 w 1259"/>
                  <a:gd name="T41" fmla="*/ 0 h 811"/>
                  <a:gd name="T42" fmla="*/ 0 w 1259"/>
                  <a:gd name="T43" fmla="*/ 6 h 811"/>
                  <a:gd name="T44" fmla="*/ 0 w 1259"/>
                  <a:gd name="T45" fmla="*/ 11 h 811"/>
                  <a:gd name="T46" fmla="*/ 0 w 1259"/>
                  <a:gd name="T47" fmla="*/ 38 h 811"/>
                  <a:gd name="T48" fmla="*/ 5 w 1259"/>
                  <a:gd name="T49" fmla="*/ 60 h 811"/>
                  <a:gd name="T50" fmla="*/ 16 w 1259"/>
                  <a:gd name="T51" fmla="*/ 87 h 811"/>
                  <a:gd name="T52" fmla="*/ 33 w 1259"/>
                  <a:gd name="T53" fmla="*/ 114 h 811"/>
                  <a:gd name="T54" fmla="*/ 54 w 1259"/>
                  <a:gd name="T55" fmla="*/ 142 h 811"/>
                  <a:gd name="T56" fmla="*/ 87 w 1259"/>
                  <a:gd name="T57" fmla="*/ 174 h 811"/>
                  <a:gd name="T58" fmla="*/ 125 w 1259"/>
                  <a:gd name="T59" fmla="*/ 207 h 811"/>
                  <a:gd name="T60" fmla="*/ 179 w 1259"/>
                  <a:gd name="T61" fmla="*/ 240 h 811"/>
                  <a:gd name="T62" fmla="*/ 244 w 1259"/>
                  <a:gd name="T63" fmla="*/ 278 h 811"/>
                  <a:gd name="T64" fmla="*/ 326 w 1259"/>
                  <a:gd name="T65" fmla="*/ 310 h 811"/>
                  <a:gd name="T66" fmla="*/ 418 w 1259"/>
                  <a:gd name="T67" fmla="*/ 348 h 811"/>
                  <a:gd name="T68" fmla="*/ 526 w 1259"/>
                  <a:gd name="T69" fmla="*/ 381 h 811"/>
                  <a:gd name="T70" fmla="*/ 657 w 1259"/>
                  <a:gd name="T71" fmla="*/ 414 h 811"/>
                  <a:gd name="T72" fmla="*/ 749 w 1259"/>
                  <a:gd name="T73" fmla="*/ 435 h 811"/>
                  <a:gd name="T74" fmla="*/ 830 w 1259"/>
                  <a:gd name="T75" fmla="*/ 463 h 811"/>
                  <a:gd name="T76" fmla="*/ 901 w 1259"/>
                  <a:gd name="T77" fmla="*/ 490 h 811"/>
                  <a:gd name="T78" fmla="*/ 966 w 1259"/>
                  <a:gd name="T79" fmla="*/ 512 h 811"/>
                  <a:gd name="T80" fmla="*/ 1015 w 1259"/>
                  <a:gd name="T81" fmla="*/ 539 h 811"/>
                  <a:gd name="T82" fmla="*/ 1053 w 1259"/>
                  <a:gd name="T83" fmla="*/ 566 h 811"/>
                  <a:gd name="T84" fmla="*/ 1080 w 1259"/>
                  <a:gd name="T85" fmla="*/ 593 h 811"/>
                  <a:gd name="T86" fmla="*/ 1102 w 1259"/>
                  <a:gd name="T87" fmla="*/ 620 h 811"/>
                  <a:gd name="T88" fmla="*/ 1112 w 1259"/>
                  <a:gd name="T89" fmla="*/ 648 h 811"/>
                  <a:gd name="T90" fmla="*/ 1118 w 1259"/>
                  <a:gd name="T91" fmla="*/ 675 h 811"/>
                  <a:gd name="T92" fmla="*/ 1112 w 1259"/>
                  <a:gd name="T93" fmla="*/ 697 h 811"/>
                  <a:gd name="T94" fmla="*/ 1096 w 1259"/>
                  <a:gd name="T95" fmla="*/ 724 h 811"/>
                  <a:gd name="T96" fmla="*/ 1080 w 1259"/>
                  <a:gd name="T97" fmla="*/ 746 h 811"/>
                  <a:gd name="T98" fmla="*/ 1053 w 1259"/>
                  <a:gd name="T99" fmla="*/ 767 h 811"/>
                  <a:gd name="T100" fmla="*/ 1015 w 1259"/>
                  <a:gd name="T101" fmla="*/ 789 h 811"/>
                  <a:gd name="T102" fmla="*/ 977 w 1259"/>
                  <a:gd name="T103" fmla="*/ 811 h 811"/>
                  <a:gd name="T104" fmla="*/ 1047 w 1259"/>
                  <a:gd name="T105" fmla="*/ 789 h 811"/>
                  <a:gd name="T106" fmla="*/ 1107 w 1259"/>
                  <a:gd name="T107" fmla="*/ 767 h 811"/>
                  <a:gd name="T108" fmla="*/ 1156 w 1259"/>
                  <a:gd name="T109" fmla="*/ 746 h 811"/>
                  <a:gd name="T110" fmla="*/ 1199 w 1259"/>
                  <a:gd name="T111" fmla="*/ 724 h 811"/>
                  <a:gd name="T112" fmla="*/ 1226 w 1259"/>
                  <a:gd name="T113" fmla="*/ 702 h 811"/>
                  <a:gd name="T114" fmla="*/ 1248 w 1259"/>
                  <a:gd name="T115" fmla="*/ 675 h 811"/>
                  <a:gd name="T116" fmla="*/ 1259 w 1259"/>
                  <a:gd name="T117" fmla="*/ 648 h 811"/>
                  <a:gd name="T118" fmla="*/ 1259 w 1259"/>
                  <a:gd name="T119" fmla="*/ 615 h 811"/>
                  <a:gd name="T120" fmla="*/ 1259 w 1259"/>
                  <a:gd name="T121" fmla="*/ 615 h 8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GB" dirty="0"/>
              </a:p>
            </p:txBody>
          </p:sp>
          <p:sp>
            <p:nvSpPr>
              <p:cNvPr id="252934" name="Freeform 6"/>
              <p:cNvSpPr>
                <a:spLocks/>
              </p:cNvSpPr>
              <p:nvPr/>
            </p:nvSpPr>
            <p:spPr bwMode="hidden">
              <a:xfrm>
                <a:off x="2900" y="3346"/>
                <a:ext cx="2849" cy="969"/>
              </a:xfrm>
              <a:custGeom>
                <a:avLst/>
                <a:gdLst>
                  <a:gd name="T0" fmla="*/ 92 w 2849"/>
                  <a:gd name="T1" fmla="*/ 958 h 969"/>
                  <a:gd name="T2" fmla="*/ 0 w 2849"/>
                  <a:gd name="T3" fmla="*/ 969 h 969"/>
                  <a:gd name="T4" fmla="*/ 391 w 2849"/>
                  <a:gd name="T5" fmla="*/ 969 h 969"/>
                  <a:gd name="T6" fmla="*/ 434 w 2849"/>
                  <a:gd name="T7" fmla="*/ 947 h 969"/>
                  <a:gd name="T8" fmla="*/ 483 w 2849"/>
                  <a:gd name="T9" fmla="*/ 914 h 969"/>
                  <a:gd name="T10" fmla="*/ 554 w 2849"/>
                  <a:gd name="T11" fmla="*/ 876 h 969"/>
                  <a:gd name="T12" fmla="*/ 635 w 2849"/>
                  <a:gd name="T13" fmla="*/ 838 h 969"/>
                  <a:gd name="T14" fmla="*/ 727 w 2849"/>
                  <a:gd name="T15" fmla="*/ 794 h 969"/>
                  <a:gd name="T16" fmla="*/ 836 w 2849"/>
                  <a:gd name="T17" fmla="*/ 745 h 969"/>
                  <a:gd name="T18" fmla="*/ 961 w 2849"/>
                  <a:gd name="T19" fmla="*/ 696 h 969"/>
                  <a:gd name="T20" fmla="*/ 1102 w 2849"/>
                  <a:gd name="T21" fmla="*/ 642 h 969"/>
                  <a:gd name="T22" fmla="*/ 1259 w 2849"/>
                  <a:gd name="T23" fmla="*/ 582 h 969"/>
                  <a:gd name="T24" fmla="*/ 1433 w 2849"/>
                  <a:gd name="T25" fmla="*/ 522 h 969"/>
                  <a:gd name="T26" fmla="*/ 1623 w 2849"/>
                  <a:gd name="T27" fmla="*/ 462 h 969"/>
                  <a:gd name="T28" fmla="*/ 1829 w 2849"/>
                  <a:gd name="T29" fmla="*/ 403 h 969"/>
                  <a:gd name="T30" fmla="*/ 2057 w 2849"/>
                  <a:gd name="T31" fmla="*/ 343 h 969"/>
                  <a:gd name="T32" fmla="*/ 2301 w 2849"/>
                  <a:gd name="T33" fmla="*/ 283 h 969"/>
                  <a:gd name="T34" fmla="*/ 2567 w 2849"/>
                  <a:gd name="T35" fmla="*/ 223 h 969"/>
                  <a:gd name="T36" fmla="*/ 2849 w 2849"/>
                  <a:gd name="T37" fmla="*/ 163 h 969"/>
                  <a:gd name="T38" fmla="*/ 2849 w 2849"/>
                  <a:gd name="T39" fmla="*/ 0 h 969"/>
                  <a:gd name="T40" fmla="*/ 2817 w 2849"/>
                  <a:gd name="T41" fmla="*/ 16 h 969"/>
                  <a:gd name="T42" fmla="*/ 2773 w 2849"/>
                  <a:gd name="T43" fmla="*/ 33 h 969"/>
                  <a:gd name="T44" fmla="*/ 2719 w 2849"/>
                  <a:gd name="T45" fmla="*/ 54 h 969"/>
                  <a:gd name="T46" fmla="*/ 2648 w 2849"/>
                  <a:gd name="T47" fmla="*/ 76 h 969"/>
                  <a:gd name="T48" fmla="*/ 2572 w 2849"/>
                  <a:gd name="T49" fmla="*/ 98 h 969"/>
                  <a:gd name="T50" fmla="*/ 2491 w 2849"/>
                  <a:gd name="T51" fmla="*/ 120 h 969"/>
                  <a:gd name="T52" fmla="*/ 2399 w 2849"/>
                  <a:gd name="T53" fmla="*/ 147 h 969"/>
                  <a:gd name="T54" fmla="*/ 2301 w 2849"/>
                  <a:gd name="T55" fmla="*/ 169 h 969"/>
                  <a:gd name="T56" fmla="*/ 2095 w 2849"/>
                  <a:gd name="T57" fmla="*/ 223 h 969"/>
                  <a:gd name="T58" fmla="*/ 1889 w 2849"/>
                  <a:gd name="T59" fmla="*/ 277 h 969"/>
                  <a:gd name="T60" fmla="*/ 1688 w 2849"/>
                  <a:gd name="T61" fmla="*/ 326 h 969"/>
                  <a:gd name="T62" fmla="*/ 1590 w 2849"/>
                  <a:gd name="T63" fmla="*/ 354 h 969"/>
                  <a:gd name="T64" fmla="*/ 1503 w 2849"/>
                  <a:gd name="T65" fmla="*/ 381 h 969"/>
                  <a:gd name="T66" fmla="*/ 1107 w 2849"/>
                  <a:gd name="T67" fmla="*/ 506 h 969"/>
                  <a:gd name="T68" fmla="*/ 912 w 2849"/>
                  <a:gd name="T69" fmla="*/ 577 h 969"/>
                  <a:gd name="T70" fmla="*/ 727 w 2849"/>
                  <a:gd name="T71" fmla="*/ 647 h 969"/>
                  <a:gd name="T72" fmla="*/ 548 w 2849"/>
                  <a:gd name="T73" fmla="*/ 718 h 969"/>
                  <a:gd name="T74" fmla="*/ 380 w 2849"/>
                  <a:gd name="T75" fmla="*/ 794 h 969"/>
                  <a:gd name="T76" fmla="*/ 228 w 2849"/>
                  <a:gd name="T77" fmla="*/ 876 h 969"/>
                  <a:gd name="T78" fmla="*/ 92 w 2849"/>
                  <a:gd name="T79" fmla="*/ 958 h 969"/>
                  <a:gd name="T80" fmla="*/ 92 w 2849"/>
                  <a:gd name="T81" fmla="*/ 958 h 9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GB" dirty="0"/>
              </a:p>
            </p:txBody>
          </p:sp>
          <p:sp>
            <p:nvSpPr>
              <p:cNvPr id="252935" name="Freeform 7"/>
              <p:cNvSpPr>
                <a:spLocks/>
              </p:cNvSpPr>
              <p:nvPr/>
            </p:nvSpPr>
            <p:spPr bwMode="hidden">
              <a:xfrm>
                <a:off x="2748" y="2230"/>
                <a:ext cx="3007" cy="2085"/>
              </a:xfrm>
              <a:custGeom>
                <a:avLst/>
                <a:gdLst>
                  <a:gd name="T0" fmla="*/ 1433 w 3007"/>
                  <a:gd name="T1" fmla="*/ 474 h 2085"/>
                  <a:gd name="T2" fmla="*/ 1460 w 3007"/>
                  <a:gd name="T3" fmla="*/ 528 h 2085"/>
                  <a:gd name="T4" fmla="*/ 1541 w 3007"/>
                  <a:gd name="T5" fmla="*/ 593 h 2085"/>
                  <a:gd name="T6" fmla="*/ 1715 w 3007"/>
                  <a:gd name="T7" fmla="*/ 670 h 2085"/>
                  <a:gd name="T8" fmla="*/ 1927 w 3007"/>
                  <a:gd name="T9" fmla="*/ 735 h 2085"/>
                  <a:gd name="T10" fmla="*/ 2155 w 3007"/>
                  <a:gd name="T11" fmla="*/ 789 h 2085"/>
                  <a:gd name="T12" fmla="*/ 2372 w 3007"/>
                  <a:gd name="T13" fmla="*/ 849 h 2085"/>
                  <a:gd name="T14" fmla="*/ 2551 w 3007"/>
                  <a:gd name="T15" fmla="*/ 920 h 2085"/>
                  <a:gd name="T16" fmla="*/ 2638 w 3007"/>
                  <a:gd name="T17" fmla="*/ 980 h 2085"/>
                  <a:gd name="T18" fmla="*/ 2676 w 3007"/>
                  <a:gd name="T19" fmla="*/ 1029 h 2085"/>
                  <a:gd name="T20" fmla="*/ 2681 w 3007"/>
                  <a:gd name="T21" fmla="*/ 1083 h 2085"/>
                  <a:gd name="T22" fmla="*/ 2665 w 3007"/>
                  <a:gd name="T23" fmla="*/ 1127 h 2085"/>
                  <a:gd name="T24" fmla="*/ 2616 w 3007"/>
                  <a:gd name="T25" fmla="*/ 1170 h 2085"/>
                  <a:gd name="T26" fmla="*/ 2545 w 3007"/>
                  <a:gd name="T27" fmla="*/ 1208 h 2085"/>
                  <a:gd name="T28" fmla="*/ 2448 w 3007"/>
                  <a:gd name="T29" fmla="*/ 1241 h 2085"/>
                  <a:gd name="T30" fmla="*/ 2328 w 3007"/>
                  <a:gd name="T31" fmla="*/ 1274 h 2085"/>
                  <a:gd name="T32" fmla="*/ 2106 w 3007"/>
                  <a:gd name="T33" fmla="*/ 1328 h 2085"/>
                  <a:gd name="T34" fmla="*/ 1742 w 3007"/>
                  <a:gd name="T35" fmla="*/ 1421 h 2085"/>
                  <a:gd name="T36" fmla="*/ 1308 w 3007"/>
                  <a:gd name="T37" fmla="*/ 1540 h 2085"/>
                  <a:gd name="T38" fmla="*/ 820 w 3007"/>
                  <a:gd name="T39" fmla="*/ 1709 h 2085"/>
                  <a:gd name="T40" fmla="*/ 282 w 3007"/>
                  <a:gd name="T41" fmla="*/ 1943 h 2085"/>
                  <a:gd name="T42" fmla="*/ 152 w 3007"/>
                  <a:gd name="T43" fmla="*/ 2085 h 2085"/>
                  <a:gd name="T44" fmla="*/ 386 w 3007"/>
                  <a:gd name="T45" fmla="*/ 1992 h 2085"/>
                  <a:gd name="T46" fmla="*/ 700 w 3007"/>
                  <a:gd name="T47" fmla="*/ 1834 h 2085"/>
                  <a:gd name="T48" fmla="*/ 1064 w 3007"/>
                  <a:gd name="T49" fmla="*/ 1693 h 2085"/>
                  <a:gd name="T50" fmla="*/ 1661 w 3007"/>
                  <a:gd name="T51" fmla="*/ 1497 h 2085"/>
                  <a:gd name="T52" fmla="*/ 1845 w 3007"/>
                  <a:gd name="T53" fmla="*/ 1442 h 2085"/>
                  <a:gd name="T54" fmla="*/ 2252 w 3007"/>
                  <a:gd name="T55" fmla="*/ 1339 h 2085"/>
                  <a:gd name="T56" fmla="*/ 2551 w 3007"/>
                  <a:gd name="T57" fmla="*/ 1263 h 2085"/>
                  <a:gd name="T58" fmla="*/ 2730 w 3007"/>
                  <a:gd name="T59" fmla="*/ 1214 h 2085"/>
                  <a:gd name="T60" fmla="*/ 2876 w 3007"/>
                  <a:gd name="T61" fmla="*/ 1170 h 2085"/>
                  <a:gd name="T62" fmla="*/ 2974 w 3007"/>
                  <a:gd name="T63" fmla="*/ 1132 h 2085"/>
                  <a:gd name="T64" fmla="*/ 3007 w 3007"/>
                  <a:gd name="T65" fmla="*/ 871 h 2085"/>
                  <a:gd name="T66" fmla="*/ 2860 w 3007"/>
                  <a:gd name="T67" fmla="*/ 844 h 2085"/>
                  <a:gd name="T68" fmla="*/ 2670 w 3007"/>
                  <a:gd name="T69" fmla="*/ 806 h 2085"/>
                  <a:gd name="T70" fmla="*/ 2458 w 3007"/>
                  <a:gd name="T71" fmla="*/ 757 h 2085"/>
                  <a:gd name="T72" fmla="*/ 2138 w 3007"/>
                  <a:gd name="T73" fmla="*/ 670 h 2085"/>
                  <a:gd name="T74" fmla="*/ 1959 w 3007"/>
                  <a:gd name="T75" fmla="*/ 604 h 2085"/>
                  <a:gd name="T76" fmla="*/ 1824 w 3007"/>
                  <a:gd name="T77" fmla="*/ 534 h 2085"/>
                  <a:gd name="T78" fmla="*/ 1769 w 3007"/>
                  <a:gd name="T79" fmla="*/ 474 h 2085"/>
                  <a:gd name="T80" fmla="*/ 1753 w 3007"/>
                  <a:gd name="T81" fmla="*/ 436 h 2085"/>
                  <a:gd name="T82" fmla="*/ 1780 w 3007"/>
                  <a:gd name="T83" fmla="*/ 381 h 2085"/>
                  <a:gd name="T84" fmla="*/ 1862 w 3007"/>
                  <a:gd name="T85" fmla="*/ 316 h 2085"/>
                  <a:gd name="T86" fmla="*/ 1986 w 3007"/>
                  <a:gd name="T87" fmla="*/ 267 h 2085"/>
                  <a:gd name="T88" fmla="*/ 2149 w 3007"/>
                  <a:gd name="T89" fmla="*/ 229 h 2085"/>
                  <a:gd name="T90" fmla="*/ 2431 w 3007"/>
                  <a:gd name="T91" fmla="*/ 180 h 2085"/>
                  <a:gd name="T92" fmla="*/ 2827 w 3007"/>
                  <a:gd name="T93" fmla="*/ 125 h 2085"/>
                  <a:gd name="T94" fmla="*/ 3007 w 3007"/>
                  <a:gd name="T95" fmla="*/ 87 h 2085"/>
                  <a:gd name="T96" fmla="*/ 2909 w 3007"/>
                  <a:gd name="T97" fmla="*/ 22 h 2085"/>
                  <a:gd name="T98" fmla="*/ 2676 w 3007"/>
                  <a:gd name="T99" fmla="*/ 66 h 2085"/>
                  <a:gd name="T100" fmla="*/ 2285 w 3007"/>
                  <a:gd name="T101" fmla="*/ 120 h 2085"/>
                  <a:gd name="T102" fmla="*/ 2030 w 3007"/>
                  <a:gd name="T103" fmla="*/ 158 h 2085"/>
                  <a:gd name="T104" fmla="*/ 1791 w 3007"/>
                  <a:gd name="T105" fmla="*/ 202 h 2085"/>
                  <a:gd name="T106" fmla="*/ 1601 w 3007"/>
                  <a:gd name="T107" fmla="*/ 261 h 2085"/>
                  <a:gd name="T108" fmla="*/ 1471 w 3007"/>
                  <a:gd name="T109" fmla="*/ 338 h 2085"/>
                  <a:gd name="T110" fmla="*/ 1438 w 3007"/>
                  <a:gd name="T111" fmla="*/ 387 h 2085"/>
                  <a:gd name="T112" fmla="*/ 1427 w 3007"/>
                  <a:gd name="T113" fmla="*/ 441 h 20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bg1"/>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GB" dirty="0"/>
              </a:p>
            </p:txBody>
          </p:sp>
          <p:sp>
            <p:nvSpPr>
              <p:cNvPr id="252936" name="Freeform 8"/>
              <p:cNvSpPr>
                <a:spLocks/>
              </p:cNvSpPr>
              <p:nvPr/>
            </p:nvSpPr>
            <p:spPr bwMode="hidden">
              <a:xfrm>
                <a:off x="4501" y="2317"/>
                <a:ext cx="1248" cy="539"/>
              </a:xfrm>
              <a:custGeom>
                <a:avLst/>
                <a:gdLst>
                  <a:gd name="T0" fmla="*/ 0 w 1248"/>
                  <a:gd name="T1" fmla="*/ 332 h 539"/>
                  <a:gd name="T2" fmla="*/ 0 w 1248"/>
                  <a:gd name="T3" fmla="*/ 360 h 539"/>
                  <a:gd name="T4" fmla="*/ 5 w 1248"/>
                  <a:gd name="T5" fmla="*/ 387 h 539"/>
                  <a:gd name="T6" fmla="*/ 27 w 1248"/>
                  <a:gd name="T7" fmla="*/ 414 h 539"/>
                  <a:gd name="T8" fmla="*/ 54 w 1248"/>
                  <a:gd name="T9" fmla="*/ 436 h 539"/>
                  <a:gd name="T10" fmla="*/ 92 w 1248"/>
                  <a:gd name="T11" fmla="*/ 463 h 539"/>
                  <a:gd name="T12" fmla="*/ 141 w 1248"/>
                  <a:gd name="T13" fmla="*/ 490 h 539"/>
                  <a:gd name="T14" fmla="*/ 195 w 1248"/>
                  <a:gd name="T15" fmla="*/ 512 h 539"/>
                  <a:gd name="T16" fmla="*/ 255 w 1248"/>
                  <a:gd name="T17" fmla="*/ 539 h 539"/>
                  <a:gd name="T18" fmla="*/ 212 w 1248"/>
                  <a:gd name="T19" fmla="*/ 517 h 539"/>
                  <a:gd name="T20" fmla="*/ 179 w 1248"/>
                  <a:gd name="T21" fmla="*/ 490 h 539"/>
                  <a:gd name="T22" fmla="*/ 157 w 1248"/>
                  <a:gd name="T23" fmla="*/ 468 h 539"/>
                  <a:gd name="T24" fmla="*/ 141 w 1248"/>
                  <a:gd name="T25" fmla="*/ 447 h 539"/>
                  <a:gd name="T26" fmla="*/ 136 w 1248"/>
                  <a:gd name="T27" fmla="*/ 425 h 539"/>
                  <a:gd name="T28" fmla="*/ 136 w 1248"/>
                  <a:gd name="T29" fmla="*/ 403 h 539"/>
                  <a:gd name="T30" fmla="*/ 141 w 1248"/>
                  <a:gd name="T31" fmla="*/ 381 h 539"/>
                  <a:gd name="T32" fmla="*/ 157 w 1248"/>
                  <a:gd name="T33" fmla="*/ 365 h 539"/>
                  <a:gd name="T34" fmla="*/ 179 w 1248"/>
                  <a:gd name="T35" fmla="*/ 343 h 539"/>
                  <a:gd name="T36" fmla="*/ 201 w 1248"/>
                  <a:gd name="T37" fmla="*/ 327 h 539"/>
                  <a:gd name="T38" fmla="*/ 266 w 1248"/>
                  <a:gd name="T39" fmla="*/ 294 h 539"/>
                  <a:gd name="T40" fmla="*/ 353 w 1248"/>
                  <a:gd name="T41" fmla="*/ 262 h 539"/>
                  <a:gd name="T42" fmla="*/ 445 w 1248"/>
                  <a:gd name="T43" fmla="*/ 234 h 539"/>
                  <a:gd name="T44" fmla="*/ 554 w 1248"/>
                  <a:gd name="T45" fmla="*/ 213 h 539"/>
                  <a:gd name="T46" fmla="*/ 662 w 1248"/>
                  <a:gd name="T47" fmla="*/ 191 h 539"/>
                  <a:gd name="T48" fmla="*/ 890 w 1248"/>
                  <a:gd name="T49" fmla="*/ 153 h 539"/>
                  <a:gd name="T50" fmla="*/ 993 w 1248"/>
                  <a:gd name="T51" fmla="*/ 136 h 539"/>
                  <a:gd name="T52" fmla="*/ 1091 w 1248"/>
                  <a:gd name="T53" fmla="*/ 120 h 539"/>
                  <a:gd name="T54" fmla="*/ 1178 w 1248"/>
                  <a:gd name="T55" fmla="*/ 115 h 539"/>
                  <a:gd name="T56" fmla="*/ 1248 w 1248"/>
                  <a:gd name="T57" fmla="*/ 104 h 539"/>
                  <a:gd name="T58" fmla="*/ 1248 w 1248"/>
                  <a:gd name="T59" fmla="*/ 0 h 539"/>
                  <a:gd name="T60" fmla="*/ 1161 w 1248"/>
                  <a:gd name="T61" fmla="*/ 22 h 539"/>
                  <a:gd name="T62" fmla="*/ 1069 w 1248"/>
                  <a:gd name="T63" fmla="*/ 38 h 539"/>
                  <a:gd name="T64" fmla="*/ 874 w 1248"/>
                  <a:gd name="T65" fmla="*/ 71 h 539"/>
                  <a:gd name="T66" fmla="*/ 673 w 1248"/>
                  <a:gd name="T67" fmla="*/ 93 h 539"/>
                  <a:gd name="T68" fmla="*/ 483 w 1248"/>
                  <a:gd name="T69" fmla="*/ 126 h 539"/>
                  <a:gd name="T70" fmla="*/ 391 w 1248"/>
                  <a:gd name="T71" fmla="*/ 142 h 539"/>
                  <a:gd name="T72" fmla="*/ 309 w 1248"/>
                  <a:gd name="T73" fmla="*/ 158 h 539"/>
                  <a:gd name="T74" fmla="*/ 228 w 1248"/>
                  <a:gd name="T75" fmla="*/ 180 h 539"/>
                  <a:gd name="T76" fmla="*/ 163 w 1248"/>
                  <a:gd name="T77" fmla="*/ 202 h 539"/>
                  <a:gd name="T78" fmla="*/ 103 w 1248"/>
                  <a:gd name="T79" fmla="*/ 229 h 539"/>
                  <a:gd name="T80" fmla="*/ 54 w 1248"/>
                  <a:gd name="T81" fmla="*/ 256 h 539"/>
                  <a:gd name="T82" fmla="*/ 22 w 1248"/>
                  <a:gd name="T83" fmla="*/ 294 h 539"/>
                  <a:gd name="T84" fmla="*/ 0 w 1248"/>
                  <a:gd name="T85" fmla="*/ 332 h 539"/>
                  <a:gd name="T86" fmla="*/ 0 w 1248"/>
                  <a:gd name="T87" fmla="*/ 332 h 5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GB" dirty="0"/>
              </a:p>
            </p:txBody>
          </p:sp>
        </p:grpSp>
        <p:sp>
          <p:nvSpPr>
            <p:cNvPr id="252937" name="Freeform 9"/>
            <p:cNvSpPr>
              <a:spLocks/>
            </p:cNvSpPr>
            <p:nvPr/>
          </p:nvSpPr>
          <p:spPr bwMode="hidden">
            <a:xfrm>
              <a:off x="3322" y="1341"/>
              <a:ext cx="1825" cy="1537"/>
            </a:xfrm>
            <a:custGeom>
              <a:avLst/>
              <a:gdLst>
                <a:gd name="T0" fmla="*/ 982 w 2296"/>
                <a:gd name="T1" fmla="*/ 1061 h 1469"/>
                <a:gd name="T2" fmla="*/ 1357 w 2296"/>
                <a:gd name="T3" fmla="*/ 1012 h 1469"/>
                <a:gd name="T4" fmla="*/ 1666 w 2296"/>
                <a:gd name="T5" fmla="*/ 957 h 1469"/>
                <a:gd name="T6" fmla="*/ 1916 w 2296"/>
                <a:gd name="T7" fmla="*/ 897 h 1469"/>
                <a:gd name="T8" fmla="*/ 2100 w 2296"/>
                <a:gd name="T9" fmla="*/ 832 h 1469"/>
                <a:gd name="T10" fmla="*/ 2220 w 2296"/>
                <a:gd name="T11" fmla="*/ 756 h 1469"/>
                <a:gd name="T12" fmla="*/ 2285 w 2296"/>
                <a:gd name="T13" fmla="*/ 669 h 1469"/>
                <a:gd name="T14" fmla="*/ 2290 w 2296"/>
                <a:gd name="T15" fmla="*/ 560 h 1469"/>
                <a:gd name="T16" fmla="*/ 2241 w 2296"/>
                <a:gd name="T17" fmla="*/ 457 h 1469"/>
                <a:gd name="T18" fmla="*/ 2144 w 2296"/>
                <a:gd name="T19" fmla="*/ 364 h 1469"/>
                <a:gd name="T20" fmla="*/ 2008 w 2296"/>
                <a:gd name="T21" fmla="*/ 277 h 1469"/>
                <a:gd name="T22" fmla="*/ 1769 w 2296"/>
                <a:gd name="T23" fmla="*/ 157 h 1469"/>
                <a:gd name="T24" fmla="*/ 1612 w 2296"/>
                <a:gd name="T25" fmla="*/ 92 h 1469"/>
                <a:gd name="T26" fmla="*/ 1476 w 2296"/>
                <a:gd name="T27" fmla="*/ 43 h 1469"/>
                <a:gd name="T28" fmla="*/ 1384 w 2296"/>
                <a:gd name="T29" fmla="*/ 10 h 1469"/>
                <a:gd name="T30" fmla="*/ 1346 w 2296"/>
                <a:gd name="T31" fmla="*/ 0 h 1469"/>
                <a:gd name="T32" fmla="*/ 1655 w 2296"/>
                <a:gd name="T33" fmla="*/ 119 h 1469"/>
                <a:gd name="T34" fmla="*/ 1948 w 2296"/>
                <a:gd name="T35" fmla="*/ 255 h 1469"/>
                <a:gd name="T36" fmla="*/ 2068 w 2296"/>
                <a:gd name="T37" fmla="*/ 326 h 1469"/>
                <a:gd name="T38" fmla="*/ 2171 w 2296"/>
                <a:gd name="T39" fmla="*/ 402 h 1469"/>
                <a:gd name="T40" fmla="*/ 2236 w 2296"/>
                <a:gd name="T41" fmla="*/ 478 h 1469"/>
                <a:gd name="T42" fmla="*/ 2263 w 2296"/>
                <a:gd name="T43" fmla="*/ 560 h 1469"/>
                <a:gd name="T44" fmla="*/ 2241 w 2296"/>
                <a:gd name="T45" fmla="*/ 636 h 1469"/>
                <a:gd name="T46" fmla="*/ 2171 w 2296"/>
                <a:gd name="T47" fmla="*/ 702 h 1469"/>
                <a:gd name="T48" fmla="*/ 2062 w 2296"/>
                <a:gd name="T49" fmla="*/ 756 h 1469"/>
                <a:gd name="T50" fmla="*/ 1921 w 2296"/>
                <a:gd name="T51" fmla="*/ 800 h 1469"/>
                <a:gd name="T52" fmla="*/ 1748 w 2296"/>
                <a:gd name="T53" fmla="*/ 843 h 1469"/>
                <a:gd name="T54" fmla="*/ 1351 w 2296"/>
                <a:gd name="T55" fmla="*/ 908 h 1469"/>
                <a:gd name="T56" fmla="*/ 923 w 2296"/>
                <a:gd name="T57" fmla="*/ 968 h 1469"/>
                <a:gd name="T58" fmla="*/ 521 w 2296"/>
                <a:gd name="T59" fmla="*/ 1028 h 1469"/>
                <a:gd name="T60" fmla="*/ 353 w 2296"/>
                <a:gd name="T61" fmla="*/ 1066 h 1469"/>
                <a:gd name="T62" fmla="*/ 206 w 2296"/>
                <a:gd name="T63" fmla="*/ 1104 h 1469"/>
                <a:gd name="T64" fmla="*/ 92 w 2296"/>
                <a:gd name="T65" fmla="*/ 1148 h 1469"/>
                <a:gd name="T66" fmla="*/ 22 w 2296"/>
                <a:gd name="T67" fmla="*/ 1202 h 1469"/>
                <a:gd name="T68" fmla="*/ 0 w 2296"/>
                <a:gd name="T69" fmla="*/ 1262 h 1469"/>
                <a:gd name="T70" fmla="*/ 27 w 2296"/>
                <a:gd name="T71" fmla="*/ 1327 h 1469"/>
                <a:gd name="T72" fmla="*/ 98 w 2296"/>
                <a:gd name="T73" fmla="*/ 1382 h 1469"/>
                <a:gd name="T74" fmla="*/ 196 w 2296"/>
                <a:gd name="T75" fmla="*/ 1425 h 1469"/>
                <a:gd name="T76" fmla="*/ 326 w 2296"/>
                <a:gd name="T77" fmla="*/ 1469 h 1469"/>
                <a:gd name="T78" fmla="*/ 217 w 2296"/>
                <a:gd name="T79" fmla="*/ 1414 h 1469"/>
                <a:gd name="T80" fmla="*/ 147 w 2296"/>
                <a:gd name="T81" fmla="*/ 1360 h 1469"/>
                <a:gd name="T82" fmla="*/ 120 w 2296"/>
                <a:gd name="T83" fmla="*/ 1306 h 1469"/>
                <a:gd name="T84" fmla="*/ 141 w 2296"/>
                <a:gd name="T85" fmla="*/ 1257 h 1469"/>
                <a:gd name="T86" fmla="*/ 212 w 2296"/>
                <a:gd name="T87" fmla="*/ 1208 h 1469"/>
                <a:gd name="T88" fmla="*/ 342 w 2296"/>
                <a:gd name="T89" fmla="*/ 1164 h 1469"/>
                <a:gd name="T90" fmla="*/ 527 w 2296"/>
                <a:gd name="T91" fmla="*/ 1121 h 1469"/>
                <a:gd name="T92" fmla="*/ 771 w 2296"/>
                <a:gd name="T93" fmla="*/ 1088 h 14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GB" dirty="0"/>
            </a:p>
          </p:txBody>
        </p:sp>
        <p:sp>
          <p:nvSpPr>
            <p:cNvPr id="252938" name="Freeform 10"/>
            <p:cNvSpPr>
              <a:spLocks/>
            </p:cNvSpPr>
            <p:nvPr/>
          </p:nvSpPr>
          <p:spPr bwMode="hidden">
            <a:xfrm>
              <a:off x="0" y="0"/>
              <a:ext cx="5758" cy="1776"/>
            </a:xfrm>
            <a:custGeom>
              <a:avLst/>
              <a:gdLst>
                <a:gd name="T0" fmla="*/ 0 w 5740"/>
                <a:gd name="T1" fmla="*/ 0 h 1906"/>
                <a:gd name="T2" fmla="*/ 0 w 5740"/>
                <a:gd name="T3" fmla="*/ 1906 h 1906"/>
                <a:gd name="T4" fmla="*/ 5740 w 5740"/>
                <a:gd name="T5" fmla="*/ 1906 h 1906"/>
                <a:gd name="T6" fmla="*/ 5740 w 5740"/>
                <a:gd name="T7" fmla="*/ 0 h 1906"/>
                <a:gd name="T8" fmla="*/ 0 w 5740"/>
                <a:gd name="T9" fmla="*/ 0 h 1906"/>
                <a:gd name="T10" fmla="*/ 0 w 5740"/>
                <a:gd name="T11" fmla="*/ 0 h 1906"/>
              </a:gdLst>
              <a:ahLst/>
              <a:cxnLst>
                <a:cxn ang="0">
                  <a:pos x="T0" y="T1"/>
                </a:cxn>
                <a:cxn ang="0">
                  <a:pos x="T2" y="T3"/>
                </a:cxn>
                <a:cxn ang="0">
                  <a:pos x="T4" y="T5"/>
                </a:cxn>
                <a:cxn ang="0">
                  <a:pos x="T6" y="T7"/>
                </a:cxn>
                <a:cxn ang="0">
                  <a:pos x="T8" y="T9"/>
                </a:cxn>
                <a:cxn ang="0">
                  <a:pos x="T10" y="T11"/>
                </a:cxn>
              </a:cxnLst>
              <a:rect l="0" t="0" r="r" b="b"/>
              <a:pathLst>
                <a:path w="5740" h="1906">
                  <a:moveTo>
                    <a:pt x="0" y="0"/>
                  </a:moveTo>
                  <a:lnTo>
                    <a:pt x="0" y="1906"/>
                  </a:lnTo>
                  <a:lnTo>
                    <a:pt x="5740" y="1906"/>
                  </a:lnTo>
                  <a:lnTo>
                    <a:pt x="5740" y="0"/>
                  </a:lnTo>
                  <a:lnTo>
                    <a:pt x="0" y="0"/>
                  </a:lnTo>
                  <a:lnTo>
                    <a:pt x="0" y="0"/>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GB" dirty="0"/>
            </a:p>
          </p:txBody>
        </p:sp>
      </p:grpSp>
      <p:sp>
        <p:nvSpPr>
          <p:cNvPr id="252939" name="Rectangle 11"/>
          <p:cNvSpPr>
            <a:spLocks noGrp="1" noChangeArrowheads="1"/>
          </p:cNvSpPr>
          <p:nvPr>
            <p:ph type="ctrTitle" sz="quarter"/>
          </p:nvPr>
        </p:nvSpPr>
        <p:spPr>
          <a:xfrm>
            <a:off x="685800" y="1736725"/>
            <a:ext cx="7772400" cy="1920875"/>
          </a:xfrm>
        </p:spPr>
        <p:txBody>
          <a:bodyPr/>
          <a:lstStyle>
            <a:lvl1pPr>
              <a:defRPr sz="6000"/>
            </a:lvl1pPr>
          </a:lstStyle>
          <a:p>
            <a:pPr lvl="0"/>
            <a:r>
              <a:rPr lang="en-US" noProof="0" smtClean="0"/>
              <a:t>Click to edit Master title style</a:t>
            </a:r>
          </a:p>
        </p:txBody>
      </p:sp>
      <p:sp>
        <p:nvSpPr>
          <p:cNvPr id="252940" name="Rectangle 12"/>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b="0"/>
            </a:lvl1pPr>
          </a:lstStyle>
          <a:p>
            <a:pPr lvl="0"/>
            <a:r>
              <a:rPr lang="en-US" noProof="0" smtClean="0"/>
              <a:t>Click to edit Master subtitle style</a:t>
            </a:r>
          </a:p>
        </p:txBody>
      </p:sp>
      <p:sp>
        <p:nvSpPr>
          <p:cNvPr id="252941" name="Rectangle 13"/>
          <p:cNvSpPr>
            <a:spLocks noGrp="1" noChangeArrowheads="1"/>
          </p:cNvSpPr>
          <p:nvPr>
            <p:ph type="dt" sz="quarter" idx="2"/>
          </p:nvPr>
        </p:nvSpPr>
        <p:spPr>
          <a:xfrm>
            <a:off x="457200" y="6248400"/>
            <a:ext cx="2133600" cy="476250"/>
          </a:xfrm>
        </p:spPr>
        <p:txBody>
          <a:bodyPr/>
          <a:lstStyle>
            <a:lvl1pPr>
              <a:defRPr/>
            </a:lvl1pPr>
          </a:lstStyle>
          <a:p>
            <a:endParaRPr lang="en-US" dirty="0"/>
          </a:p>
        </p:txBody>
      </p:sp>
      <p:sp>
        <p:nvSpPr>
          <p:cNvPr id="252942" name="Rectangle 14"/>
          <p:cNvSpPr>
            <a:spLocks noGrp="1" noChangeArrowheads="1"/>
          </p:cNvSpPr>
          <p:nvPr>
            <p:ph type="ftr" sz="quarter" idx="3"/>
          </p:nvPr>
        </p:nvSpPr>
        <p:spPr>
          <a:xfrm>
            <a:off x="3124200" y="6251575"/>
            <a:ext cx="2895600" cy="476250"/>
          </a:xfrm>
        </p:spPr>
        <p:txBody>
          <a:bodyPr/>
          <a:lstStyle>
            <a:lvl1pPr>
              <a:defRPr/>
            </a:lvl1pPr>
          </a:lstStyle>
          <a:p>
            <a:endParaRPr lang="en-US" dirty="0"/>
          </a:p>
        </p:txBody>
      </p:sp>
      <p:sp>
        <p:nvSpPr>
          <p:cNvPr id="252943" name="Rectangle 15"/>
          <p:cNvSpPr>
            <a:spLocks noGrp="1" noChangeArrowheads="1"/>
          </p:cNvSpPr>
          <p:nvPr>
            <p:ph type="sldNum" sz="quarter" idx="4"/>
          </p:nvPr>
        </p:nvSpPr>
        <p:spPr>
          <a:xfrm>
            <a:off x="6553200" y="6254750"/>
            <a:ext cx="2133600" cy="476250"/>
          </a:xfrm>
        </p:spPr>
        <p:txBody>
          <a:bodyPr/>
          <a:lstStyle>
            <a:lvl1pPr>
              <a:defRPr/>
            </a:lvl1pPr>
          </a:lstStyle>
          <a:p>
            <a:fld id="{E4DE422B-07E9-4241-B0D0-5BE74851EF13}" type="slidenum">
              <a:rPr lang="en-US"/>
              <a:pPr/>
              <a:t>‹#›</a:t>
            </a:fld>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52939"/>
                                        </p:tgtEl>
                                        <p:attrNameLst>
                                          <p:attrName>style.visibility</p:attrName>
                                        </p:attrNameLst>
                                      </p:cBhvr>
                                      <p:to>
                                        <p:strVal val="visible"/>
                                      </p:to>
                                    </p:set>
                                    <p:animEffect transition="in" filter="fade">
                                      <p:cBhvr>
                                        <p:cTn id="7" dur="2000"/>
                                        <p:tgtEl>
                                          <p:spTgt spid="252939"/>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52940"/>
                                        </p:tgtEl>
                                        <p:attrNameLst>
                                          <p:attrName>style.visibility</p:attrName>
                                        </p:attrNameLst>
                                      </p:cBhvr>
                                      <p:to>
                                        <p:strVal val="visible"/>
                                      </p:to>
                                    </p:set>
                                    <p:animEffect transition="in" filter="fade">
                                      <p:cBhvr>
                                        <p:cTn id="10" dur="2000"/>
                                        <p:tgtEl>
                                          <p:spTgt spid="2529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2939" grpId="0"/>
      <p:bldP spid="252940" grpId="0">
        <p:tmplLst>
          <p:tmpl>
            <p:tnLst>
              <p:par>
                <p:cTn presetID="10" presetClass="entr" presetSubtype="0" fill="hold" nodeType="withEffect">
                  <p:stCondLst>
                    <p:cond delay="0"/>
                  </p:stCondLst>
                  <p:childTnLst>
                    <p:set>
                      <p:cBhvr>
                        <p:cTn dur="1" fill="hold">
                          <p:stCondLst>
                            <p:cond delay="0"/>
                          </p:stCondLst>
                        </p:cTn>
                        <p:tgtEl>
                          <p:spTgt spid="252940"/>
                        </p:tgtEl>
                        <p:attrNameLst>
                          <p:attrName>style.visibility</p:attrName>
                        </p:attrNameLst>
                      </p:cBhvr>
                      <p:to>
                        <p:strVal val="visible"/>
                      </p:to>
                    </p:set>
                    <p:animEffect transition="in" filter="fade">
                      <p:cBhvr>
                        <p:cTn dur="2000"/>
                        <p:tgtEl>
                          <p:spTgt spid="252940"/>
                        </p:tgtEl>
                      </p:cBhvr>
                    </p:animEffect>
                  </p:childTnLst>
                </p:cTn>
              </p:par>
            </p:tnLst>
          </p:tmpl>
        </p:tmplLst>
      </p:bldP>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Slide Number Placeholder 4"/>
          <p:cNvSpPr>
            <a:spLocks noGrp="1"/>
          </p:cNvSpPr>
          <p:nvPr>
            <p:ph type="sldNum" sz="quarter" idx="11"/>
          </p:nvPr>
        </p:nvSpPr>
        <p:spPr/>
        <p:txBody>
          <a:bodyPr/>
          <a:lstStyle>
            <a:lvl1pPr>
              <a:defRPr/>
            </a:lvl1pPr>
          </a:lstStyle>
          <a:p>
            <a:fld id="{57FBC48A-4FCE-47B8-9132-F56F3907B662}" type="slidenum">
              <a:rPr lang="en-US"/>
              <a:pPr/>
              <a:t>‹#›</a:t>
            </a:fld>
            <a:endParaRPr lang="en-US" dirty="0"/>
          </a:p>
        </p:txBody>
      </p:sp>
      <p:sp>
        <p:nvSpPr>
          <p:cNvPr id="6" name="Footer Placeholder 5"/>
          <p:cNvSpPr>
            <a:spLocks noGrp="1"/>
          </p:cNvSpPr>
          <p:nvPr>
            <p:ph type="ftr" sz="quarter" idx="12"/>
          </p:nvPr>
        </p:nvSpPr>
        <p:spPr/>
        <p:txBody>
          <a:bodyPr/>
          <a:lstStyle>
            <a:lvl1pPr>
              <a:defRPr/>
            </a:lvl1pPr>
          </a:lstStyle>
          <a:p>
            <a:endParaRPr lang="en-US" dirty="0"/>
          </a:p>
        </p:txBody>
      </p:sp>
    </p:spTree>
    <p:extLst>
      <p:ext uri="{BB962C8B-B14F-4D97-AF65-F5344CB8AC3E}">
        <p14:creationId xmlns:p14="http://schemas.microsoft.com/office/powerpoint/2010/main" xmlns="" val="3571724962"/>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Slide Number Placeholder 4"/>
          <p:cNvSpPr>
            <a:spLocks noGrp="1"/>
          </p:cNvSpPr>
          <p:nvPr>
            <p:ph type="sldNum" sz="quarter" idx="11"/>
          </p:nvPr>
        </p:nvSpPr>
        <p:spPr/>
        <p:txBody>
          <a:bodyPr/>
          <a:lstStyle>
            <a:lvl1pPr>
              <a:defRPr/>
            </a:lvl1pPr>
          </a:lstStyle>
          <a:p>
            <a:fld id="{08352047-AFD0-4058-966F-3594C51F0E66}" type="slidenum">
              <a:rPr lang="en-US"/>
              <a:pPr/>
              <a:t>‹#›</a:t>
            </a:fld>
            <a:endParaRPr lang="en-US" dirty="0"/>
          </a:p>
        </p:txBody>
      </p:sp>
      <p:sp>
        <p:nvSpPr>
          <p:cNvPr id="6" name="Footer Placeholder 5"/>
          <p:cNvSpPr>
            <a:spLocks noGrp="1"/>
          </p:cNvSpPr>
          <p:nvPr>
            <p:ph type="ftr" sz="quarter" idx="12"/>
          </p:nvPr>
        </p:nvSpPr>
        <p:spPr/>
        <p:txBody>
          <a:bodyPr/>
          <a:lstStyle>
            <a:lvl1pPr>
              <a:defRPr/>
            </a:lvl1pPr>
          </a:lstStyle>
          <a:p>
            <a:endParaRPr lang="en-US" dirty="0"/>
          </a:p>
        </p:txBody>
      </p:sp>
    </p:spTree>
    <p:extLst>
      <p:ext uri="{BB962C8B-B14F-4D97-AF65-F5344CB8AC3E}">
        <p14:creationId xmlns:p14="http://schemas.microsoft.com/office/powerpoint/2010/main" xmlns="" val="4281665413"/>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OverObj" preserve="1">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GB"/>
          </a:p>
        </p:txBody>
      </p:sp>
      <p:sp>
        <p:nvSpPr>
          <p:cNvPr id="3" name="Text Placeholder 2"/>
          <p:cNvSpPr>
            <a:spLocks noGrp="1"/>
          </p:cNvSpPr>
          <p:nvPr>
            <p:ph type="body" sz="half" idx="1"/>
          </p:nvPr>
        </p:nvSpPr>
        <p:spPr>
          <a:xfrm>
            <a:off x="457200" y="1600200"/>
            <a:ext cx="8229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57200" y="3938588"/>
            <a:ext cx="8229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a:xfrm>
            <a:off x="457200" y="6251575"/>
            <a:ext cx="2133600" cy="476250"/>
          </a:xfrm>
        </p:spPr>
        <p:txBody>
          <a:bodyPr/>
          <a:lstStyle>
            <a:lvl1pPr>
              <a:defRPr/>
            </a:lvl1pPr>
          </a:lstStyle>
          <a:p>
            <a:endParaRPr lang="en-US" dirty="0"/>
          </a:p>
        </p:txBody>
      </p:sp>
      <p:sp>
        <p:nvSpPr>
          <p:cNvPr id="6" name="Slide Number Placeholder 5"/>
          <p:cNvSpPr>
            <a:spLocks noGrp="1"/>
          </p:cNvSpPr>
          <p:nvPr>
            <p:ph type="sldNum" sz="quarter" idx="11"/>
          </p:nvPr>
        </p:nvSpPr>
        <p:spPr>
          <a:xfrm>
            <a:off x="6553200" y="6248400"/>
            <a:ext cx="2133600" cy="476250"/>
          </a:xfrm>
        </p:spPr>
        <p:txBody>
          <a:bodyPr/>
          <a:lstStyle>
            <a:lvl1pPr>
              <a:defRPr/>
            </a:lvl1pPr>
          </a:lstStyle>
          <a:p>
            <a:fld id="{BB48B88C-A214-4F6B-B511-C7A34B1F29C1}" type="slidenum">
              <a:rPr lang="en-US"/>
              <a:pPr/>
              <a:t>‹#›</a:t>
            </a:fld>
            <a:endParaRPr lang="en-US" dirty="0"/>
          </a:p>
        </p:txBody>
      </p:sp>
      <p:sp>
        <p:nvSpPr>
          <p:cNvPr id="7" name="Footer Placeholder 6"/>
          <p:cNvSpPr>
            <a:spLocks noGrp="1"/>
          </p:cNvSpPr>
          <p:nvPr>
            <p:ph type="ftr" sz="quarter" idx="12"/>
          </p:nvPr>
        </p:nvSpPr>
        <p:spPr>
          <a:xfrm>
            <a:off x="3124200" y="6248400"/>
            <a:ext cx="2895600" cy="476250"/>
          </a:xfrm>
        </p:spPr>
        <p:txBody>
          <a:bodyPr/>
          <a:lstStyle>
            <a:lvl1pPr>
              <a:defRPr/>
            </a:lvl1pPr>
          </a:lstStyle>
          <a:p>
            <a:endParaRPr lang="en-US" dirty="0"/>
          </a:p>
        </p:txBody>
      </p:sp>
    </p:spTree>
    <p:extLst>
      <p:ext uri="{BB962C8B-B14F-4D97-AF65-F5344CB8AC3E}">
        <p14:creationId xmlns:p14="http://schemas.microsoft.com/office/powerpoint/2010/main" xmlns="" val="341136908"/>
      </p:ext>
    </p:extLst>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GB"/>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a:xfrm>
            <a:off x="457200" y="6251575"/>
            <a:ext cx="2133600" cy="476250"/>
          </a:xfrm>
        </p:spPr>
        <p:txBody>
          <a:bodyPr/>
          <a:lstStyle>
            <a:lvl1pPr>
              <a:defRPr/>
            </a:lvl1pPr>
          </a:lstStyle>
          <a:p>
            <a:endParaRPr lang="en-US" dirty="0"/>
          </a:p>
        </p:txBody>
      </p:sp>
      <p:sp>
        <p:nvSpPr>
          <p:cNvPr id="6" name="Slide Number Placeholder 5"/>
          <p:cNvSpPr>
            <a:spLocks noGrp="1"/>
          </p:cNvSpPr>
          <p:nvPr>
            <p:ph type="sldNum" sz="quarter" idx="11"/>
          </p:nvPr>
        </p:nvSpPr>
        <p:spPr>
          <a:xfrm>
            <a:off x="6553200" y="6248400"/>
            <a:ext cx="2133600" cy="476250"/>
          </a:xfrm>
        </p:spPr>
        <p:txBody>
          <a:bodyPr/>
          <a:lstStyle>
            <a:lvl1pPr>
              <a:defRPr/>
            </a:lvl1pPr>
          </a:lstStyle>
          <a:p>
            <a:fld id="{182B5E06-0CB7-4EF9-A116-2BE7BD3AD42E}" type="slidenum">
              <a:rPr lang="en-US"/>
              <a:pPr/>
              <a:t>‹#›</a:t>
            </a:fld>
            <a:endParaRPr lang="en-US" dirty="0"/>
          </a:p>
        </p:txBody>
      </p:sp>
      <p:sp>
        <p:nvSpPr>
          <p:cNvPr id="7" name="Footer Placeholder 6"/>
          <p:cNvSpPr>
            <a:spLocks noGrp="1"/>
          </p:cNvSpPr>
          <p:nvPr>
            <p:ph type="ftr" sz="quarter" idx="12"/>
          </p:nvPr>
        </p:nvSpPr>
        <p:spPr>
          <a:xfrm>
            <a:off x="3124200" y="6248400"/>
            <a:ext cx="2895600" cy="476250"/>
          </a:xfrm>
        </p:spPr>
        <p:txBody>
          <a:bodyPr/>
          <a:lstStyle>
            <a:lvl1pPr>
              <a:defRPr/>
            </a:lvl1pPr>
          </a:lstStyle>
          <a:p>
            <a:endParaRPr lang="en-US" dirty="0"/>
          </a:p>
        </p:txBody>
      </p:sp>
    </p:spTree>
    <p:extLst>
      <p:ext uri="{BB962C8B-B14F-4D97-AF65-F5344CB8AC3E}">
        <p14:creationId xmlns:p14="http://schemas.microsoft.com/office/powerpoint/2010/main" xmlns="" val="2912342004"/>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Slide Number Placeholder 4"/>
          <p:cNvSpPr>
            <a:spLocks noGrp="1"/>
          </p:cNvSpPr>
          <p:nvPr>
            <p:ph type="sldNum" sz="quarter" idx="11"/>
          </p:nvPr>
        </p:nvSpPr>
        <p:spPr/>
        <p:txBody>
          <a:bodyPr/>
          <a:lstStyle>
            <a:lvl1pPr>
              <a:defRPr/>
            </a:lvl1pPr>
          </a:lstStyle>
          <a:p>
            <a:fld id="{67859B42-0DA9-42E9-94B0-C290C432C2BD}" type="slidenum">
              <a:rPr lang="en-US"/>
              <a:pPr/>
              <a:t>‹#›</a:t>
            </a:fld>
            <a:endParaRPr lang="en-US" dirty="0"/>
          </a:p>
        </p:txBody>
      </p:sp>
      <p:sp>
        <p:nvSpPr>
          <p:cNvPr id="6" name="Footer Placeholder 5"/>
          <p:cNvSpPr>
            <a:spLocks noGrp="1"/>
          </p:cNvSpPr>
          <p:nvPr>
            <p:ph type="ftr" sz="quarter" idx="12"/>
          </p:nvPr>
        </p:nvSpPr>
        <p:spPr/>
        <p:txBody>
          <a:bodyPr/>
          <a:lstStyle>
            <a:lvl1pPr>
              <a:defRPr/>
            </a:lvl1pPr>
          </a:lstStyle>
          <a:p>
            <a:endParaRPr lang="en-US" dirty="0"/>
          </a:p>
        </p:txBody>
      </p:sp>
    </p:spTree>
    <p:extLst>
      <p:ext uri="{BB962C8B-B14F-4D97-AF65-F5344CB8AC3E}">
        <p14:creationId xmlns:p14="http://schemas.microsoft.com/office/powerpoint/2010/main" xmlns="" val="3335537017"/>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Slide Number Placeholder 4"/>
          <p:cNvSpPr>
            <a:spLocks noGrp="1"/>
          </p:cNvSpPr>
          <p:nvPr>
            <p:ph type="sldNum" sz="quarter" idx="11"/>
          </p:nvPr>
        </p:nvSpPr>
        <p:spPr/>
        <p:txBody>
          <a:bodyPr/>
          <a:lstStyle>
            <a:lvl1pPr>
              <a:defRPr/>
            </a:lvl1pPr>
          </a:lstStyle>
          <a:p>
            <a:fld id="{CB4912A3-1A29-439C-8932-489913C2C319}" type="slidenum">
              <a:rPr lang="en-US"/>
              <a:pPr/>
              <a:t>‹#›</a:t>
            </a:fld>
            <a:endParaRPr lang="en-US" dirty="0"/>
          </a:p>
        </p:txBody>
      </p:sp>
      <p:sp>
        <p:nvSpPr>
          <p:cNvPr id="6" name="Footer Placeholder 5"/>
          <p:cNvSpPr>
            <a:spLocks noGrp="1"/>
          </p:cNvSpPr>
          <p:nvPr>
            <p:ph type="ftr" sz="quarter" idx="12"/>
          </p:nvPr>
        </p:nvSpPr>
        <p:spPr/>
        <p:txBody>
          <a:bodyPr/>
          <a:lstStyle>
            <a:lvl1pPr>
              <a:defRPr/>
            </a:lvl1pPr>
          </a:lstStyle>
          <a:p>
            <a:endParaRPr lang="en-US" dirty="0"/>
          </a:p>
        </p:txBody>
      </p:sp>
    </p:spTree>
    <p:extLst>
      <p:ext uri="{BB962C8B-B14F-4D97-AF65-F5344CB8AC3E}">
        <p14:creationId xmlns:p14="http://schemas.microsoft.com/office/powerpoint/2010/main" xmlns="" val="2558693323"/>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lvl1pPr>
              <a:defRPr/>
            </a:lvl1pPr>
          </a:lstStyle>
          <a:p>
            <a:endParaRPr lang="en-US" dirty="0"/>
          </a:p>
        </p:txBody>
      </p:sp>
      <p:sp>
        <p:nvSpPr>
          <p:cNvPr id="6" name="Slide Number Placeholder 5"/>
          <p:cNvSpPr>
            <a:spLocks noGrp="1"/>
          </p:cNvSpPr>
          <p:nvPr>
            <p:ph type="sldNum" sz="quarter" idx="11"/>
          </p:nvPr>
        </p:nvSpPr>
        <p:spPr/>
        <p:txBody>
          <a:bodyPr/>
          <a:lstStyle>
            <a:lvl1pPr>
              <a:defRPr/>
            </a:lvl1pPr>
          </a:lstStyle>
          <a:p>
            <a:fld id="{7B5191F6-AC0F-4C5A-9466-A07F26E2BB5C}" type="slidenum">
              <a:rPr lang="en-US"/>
              <a:pPr/>
              <a:t>‹#›</a:t>
            </a:fld>
            <a:endParaRPr lang="en-US" dirty="0"/>
          </a:p>
        </p:txBody>
      </p:sp>
      <p:sp>
        <p:nvSpPr>
          <p:cNvPr id="7" name="Footer Placeholder 6"/>
          <p:cNvSpPr>
            <a:spLocks noGrp="1"/>
          </p:cNvSpPr>
          <p:nvPr>
            <p:ph type="ftr" sz="quarter" idx="12"/>
          </p:nvPr>
        </p:nvSpPr>
        <p:spPr/>
        <p:txBody>
          <a:bodyPr/>
          <a:lstStyle>
            <a:lvl1pPr>
              <a:defRPr/>
            </a:lvl1pPr>
          </a:lstStyle>
          <a:p>
            <a:endParaRPr lang="en-US" dirty="0"/>
          </a:p>
        </p:txBody>
      </p:sp>
    </p:spTree>
    <p:extLst>
      <p:ext uri="{BB962C8B-B14F-4D97-AF65-F5344CB8AC3E}">
        <p14:creationId xmlns:p14="http://schemas.microsoft.com/office/powerpoint/2010/main" xmlns="" val="1333419436"/>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lvl1pPr>
              <a:defRPr/>
            </a:lvl1pPr>
          </a:lstStyle>
          <a:p>
            <a:endParaRPr lang="en-US" dirty="0"/>
          </a:p>
        </p:txBody>
      </p:sp>
      <p:sp>
        <p:nvSpPr>
          <p:cNvPr id="8" name="Slide Number Placeholder 7"/>
          <p:cNvSpPr>
            <a:spLocks noGrp="1"/>
          </p:cNvSpPr>
          <p:nvPr>
            <p:ph type="sldNum" sz="quarter" idx="11"/>
          </p:nvPr>
        </p:nvSpPr>
        <p:spPr/>
        <p:txBody>
          <a:bodyPr/>
          <a:lstStyle>
            <a:lvl1pPr>
              <a:defRPr/>
            </a:lvl1pPr>
          </a:lstStyle>
          <a:p>
            <a:fld id="{2FAF9753-1016-425C-8526-1DB1F3B7DA59}" type="slidenum">
              <a:rPr lang="en-US"/>
              <a:pPr/>
              <a:t>‹#›</a:t>
            </a:fld>
            <a:endParaRPr lang="en-US" dirty="0"/>
          </a:p>
        </p:txBody>
      </p:sp>
      <p:sp>
        <p:nvSpPr>
          <p:cNvPr id="9" name="Footer Placeholder 8"/>
          <p:cNvSpPr>
            <a:spLocks noGrp="1"/>
          </p:cNvSpPr>
          <p:nvPr>
            <p:ph type="ftr" sz="quarter" idx="12"/>
          </p:nvPr>
        </p:nvSpPr>
        <p:spPr/>
        <p:txBody>
          <a:bodyPr/>
          <a:lstStyle>
            <a:lvl1pPr>
              <a:defRPr/>
            </a:lvl1pPr>
          </a:lstStyle>
          <a:p>
            <a:endParaRPr lang="en-US" dirty="0"/>
          </a:p>
        </p:txBody>
      </p:sp>
    </p:spTree>
    <p:extLst>
      <p:ext uri="{BB962C8B-B14F-4D97-AF65-F5344CB8AC3E}">
        <p14:creationId xmlns:p14="http://schemas.microsoft.com/office/powerpoint/2010/main" xmlns="" val="3942402397"/>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lvl1pPr>
              <a:defRPr/>
            </a:lvl1pPr>
          </a:lstStyle>
          <a:p>
            <a:endParaRPr lang="en-US" dirty="0"/>
          </a:p>
        </p:txBody>
      </p:sp>
      <p:sp>
        <p:nvSpPr>
          <p:cNvPr id="4" name="Slide Number Placeholder 3"/>
          <p:cNvSpPr>
            <a:spLocks noGrp="1"/>
          </p:cNvSpPr>
          <p:nvPr>
            <p:ph type="sldNum" sz="quarter" idx="11"/>
          </p:nvPr>
        </p:nvSpPr>
        <p:spPr/>
        <p:txBody>
          <a:bodyPr/>
          <a:lstStyle>
            <a:lvl1pPr>
              <a:defRPr/>
            </a:lvl1pPr>
          </a:lstStyle>
          <a:p>
            <a:fld id="{7BF9CCA7-D851-4F22-B564-F82D16EB68CB}" type="slidenum">
              <a:rPr lang="en-US"/>
              <a:pPr/>
              <a:t>‹#›</a:t>
            </a:fld>
            <a:endParaRPr lang="en-US" dirty="0"/>
          </a:p>
        </p:txBody>
      </p:sp>
      <p:sp>
        <p:nvSpPr>
          <p:cNvPr id="5" name="Footer Placeholder 4"/>
          <p:cNvSpPr>
            <a:spLocks noGrp="1"/>
          </p:cNvSpPr>
          <p:nvPr>
            <p:ph type="ftr" sz="quarter" idx="12"/>
          </p:nvPr>
        </p:nvSpPr>
        <p:spPr/>
        <p:txBody>
          <a:bodyPr/>
          <a:lstStyle>
            <a:lvl1pPr>
              <a:defRPr/>
            </a:lvl1pPr>
          </a:lstStyle>
          <a:p>
            <a:endParaRPr lang="en-US" dirty="0"/>
          </a:p>
        </p:txBody>
      </p:sp>
    </p:spTree>
    <p:extLst>
      <p:ext uri="{BB962C8B-B14F-4D97-AF65-F5344CB8AC3E}">
        <p14:creationId xmlns:p14="http://schemas.microsoft.com/office/powerpoint/2010/main" xmlns="" val="2912147595"/>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dirty="0"/>
          </a:p>
        </p:txBody>
      </p:sp>
      <p:sp>
        <p:nvSpPr>
          <p:cNvPr id="3" name="Slide Number Placeholder 2"/>
          <p:cNvSpPr>
            <a:spLocks noGrp="1"/>
          </p:cNvSpPr>
          <p:nvPr>
            <p:ph type="sldNum" sz="quarter" idx="11"/>
          </p:nvPr>
        </p:nvSpPr>
        <p:spPr/>
        <p:txBody>
          <a:bodyPr/>
          <a:lstStyle>
            <a:lvl1pPr>
              <a:defRPr/>
            </a:lvl1pPr>
          </a:lstStyle>
          <a:p>
            <a:fld id="{F85B7D6D-83E2-4903-9D22-440358A3490F}" type="slidenum">
              <a:rPr lang="en-US"/>
              <a:pPr/>
              <a:t>‹#›</a:t>
            </a:fld>
            <a:endParaRPr lang="en-US" dirty="0"/>
          </a:p>
        </p:txBody>
      </p:sp>
      <p:sp>
        <p:nvSpPr>
          <p:cNvPr id="4" name="Footer Placeholder 3"/>
          <p:cNvSpPr>
            <a:spLocks noGrp="1"/>
          </p:cNvSpPr>
          <p:nvPr>
            <p:ph type="ftr" sz="quarter" idx="12"/>
          </p:nvPr>
        </p:nvSpPr>
        <p:spPr/>
        <p:txBody>
          <a:bodyPr/>
          <a:lstStyle>
            <a:lvl1pPr>
              <a:defRPr/>
            </a:lvl1pPr>
          </a:lstStyle>
          <a:p>
            <a:endParaRPr lang="en-US" dirty="0"/>
          </a:p>
        </p:txBody>
      </p:sp>
    </p:spTree>
    <p:extLst>
      <p:ext uri="{BB962C8B-B14F-4D97-AF65-F5344CB8AC3E}">
        <p14:creationId xmlns:p14="http://schemas.microsoft.com/office/powerpoint/2010/main" xmlns="" val="2984370567"/>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dirty="0"/>
          </a:p>
        </p:txBody>
      </p:sp>
      <p:sp>
        <p:nvSpPr>
          <p:cNvPr id="6" name="Slide Number Placeholder 5"/>
          <p:cNvSpPr>
            <a:spLocks noGrp="1"/>
          </p:cNvSpPr>
          <p:nvPr>
            <p:ph type="sldNum" sz="quarter" idx="11"/>
          </p:nvPr>
        </p:nvSpPr>
        <p:spPr/>
        <p:txBody>
          <a:bodyPr/>
          <a:lstStyle>
            <a:lvl1pPr>
              <a:defRPr/>
            </a:lvl1pPr>
          </a:lstStyle>
          <a:p>
            <a:fld id="{A779943A-C2B3-41CD-8575-FDB5C4851A93}" type="slidenum">
              <a:rPr lang="en-US"/>
              <a:pPr/>
              <a:t>‹#›</a:t>
            </a:fld>
            <a:endParaRPr lang="en-US" dirty="0"/>
          </a:p>
        </p:txBody>
      </p:sp>
      <p:sp>
        <p:nvSpPr>
          <p:cNvPr id="7" name="Footer Placeholder 6"/>
          <p:cNvSpPr>
            <a:spLocks noGrp="1"/>
          </p:cNvSpPr>
          <p:nvPr>
            <p:ph type="ftr" sz="quarter" idx="12"/>
          </p:nvPr>
        </p:nvSpPr>
        <p:spPr/>
        <p:txBody>
          <a:bodyPr/>
          <a:lstStyle>
            <a:lvl1pPr>
              <a:defRPr/>
            </a:lvl1pPr>
          </a:lstStyle>
          <a:p>
            <a:endParaRPr lang="en-US" dirty="0"/>
          </a:p>
        </p:txBody>
      </p:sp>
    </p:spTree>
    <p:extLst>
      <p:ext uri="{BB962C8B-B14F-4D97-AF65-F5344CB8AC3E}">
        <p14:creationId xmlns:p14="http://schemas.microsoft.com/office/powerpoint/2010/main" xmlns="" val="2556187270"/>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dirty="0"/>
          </a:p>
        </p:txBody>
      </p:sp>
      <p:sp>
        <p:nvSpPr>
          <p:cNvPr id="6" name="Slide Number Placeholder 5"/>
          <p:cNvSpPr>
            <a:spLocks noGrp="1"/>
          </p:cNvSpPr>
          <p:nvPr>
            <p:ph type="sldNum" sz="quarter" idx="11"/>
          </p:nvPr>
        </p:nvSpPr>
        <p:spPr/>
        <p:txBody>
          <a:bodyPr/>
          <a:lstStyle>
            <a:lvl1pPr>
              <a:defRPr/>
            </a:lvl1pPr>
          </a:lstStyle>
          <a:p>
            <a:fld id="{EE95B620-33F4-4A1D-A02E-BEE2F4621B52}" type="slidenum">
              <a:rPr lang="en-US"/>
              <a:pPr/>
              <a:t>‹#›</a:t>
            </a:fld>
            <a:endParaRPr lang="en-US" dirty="0"/>
          </a:p>
        </p:txBody>
      </p:sp>
      <p:sp>
        <p:nvSpPr>
          <p:cNvPr id="7" name="Footer Placeholder 6"/>
          <p:cNvSpPr>
            <a:spLocks noGrp="1"/>
          </p:cNvSpPr>
          <p:nvPr>
            <p:ph type="ftr" sz="quarter" idx="12"/>
          </p:nvPr>
        </p:nvSpPr>
        <p:spPr/>
        <p:txBody>
          <a:bodyPr/>
          <a:lstStyle>
            <a:lvl1pPr>
              <a:defRPr/>
            </a:lvl1pPr>
          </a:lstStyle>
          <a:p>
            <a:endParaRPr lang="en-US" dirty="0"/>
          </a:p>
        </p:txBody>
      </p:sp>
    </p:spTree>
    <p:extLst>
      <p:ext uri="{BB962C8B-B14F-4D97-AF65-F5344CB8AC3E}">
        <p14:creationId xmlns:p14="http://schemas.microsoft.com/office/powerpoint/2010/main" xmlns="" val="3456382912"/>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1906" name="Rectangle 2"/>
          <p:cNvSpPr>
            <a:spLocks noGrp="1" noChangeArrowheads="1"/>
          </p:cNvSpPr>
          <p:nvPr>
            <p:ph type="dt" sz="half" idx="2"/>
          </p:nvPr>
        </p:nvSpPr>
        <p:spPr bwMode="auto">
          <a:xfrm>
            <a:off x="457200" y="6251575"/>
            <a:ext cx="2133600" cy="476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mn-lt"/>
              </a:defRPr>
            </a:lvl1pPr>
          </a:lstStyle>
          <a:p>
            <a:endParaRPr lang="en-US" dirty="0"/>
          </a:p>
        </p:txBody>
      </p:sp>
      <p:sp>
        <p:nvSpPr>
          <p:cNvPr id="251907" name="Rectangle 3"/>
          <p:cNvSpPr>
            <a:spLocks noGrp="1" noChangeArrowheads="1"/>
          </p:cNvSpPr>
          <p:nvPr>
            <p:ph type="sldNum" sz="quarter" idx="4"/>
          </p:nvPr>
        </p:nvSpPr>
        <p:spPr bwMode="auto">
          <a:xfrm>
            <a:off x="6553200" y="6248400"/>
            <a:ext cx="2133600" cy="476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atin typeface="+mn-lt"/>
              </a:defRPr>
            </a:lvl1pPr>
          </a:lstStyle>
          <a:p>
            <a:fld id="{3DB282C9-C0E2-4709-9A08-585CCD49E0A8}" type="slidenum">
              <a:rPr lang="en-US"/>
              <a:pPr/>
              <a:t>‹#›</a:t>
            </a:fld>
            <a:endParaRPr lang="en-US" dirty="0"/>
          </a:p>
        </p:txBody>
      </p:sp>
      <p:grpSp>
        <p:nvGrpSpPr>
          <p:cNvPr id="251908" name="Group 4"/>
          <p:cNvGrpSpPr>
            <a:grpSpLocks/>
          </p:cNvGrpSpPr>
          <p:nvPr/>
        </p:nvGrpSpPr>
        <p:grpSpPr bwMode="auto">
          <a:xfrm>
            <a:off x="0" y="0"/>
            <a:ext cx="9140825" cy="6850063"/>
            <a:chOff x="0" y="0"/>
            <a:chExt cx="5758" cy="4315"/>
          </a:xfrm>
        </p:grpSpPr>
        <p:grpSp>
          <p:nvGrpSpPr>
            <p:cNvPr id="251909" name="Group 5"/>
            <p:cNvGrpSpPr>
              <a:grpSpLocks/>
            </p:cNvGrpSpPr>
            <p:nvPr userDrawn="1"/>
          </p:nvGrpSpPr>
          <p:grpSpPr bwMode="auto">
            <a:xfrm>
              <a:off x="1728" y="2230"/>
              <a:ext cx="4027" cy="2085"/>
              <a:chOff x="1728" y="2230"/>
              <a:chExt cx="4027" cy="2085"/>
            </a:xfrm>
          </p:grpSpPr>
          <p:sp>
            <p:nvSpPr>
              <p:cNvPr id="251910" name="Freeform 6"/>
              <p:cNvSpPr>
                <a:spLocks/>
              </p:cNvSpPr>
              <p:nvPr/>
            </p:nvSpPr>
            <p:spPr bwMode="hidden">
              <a:xfrm>
                <a:off x="1728" y="2644"/>
                <a:ext cx="2882" cy="1671"/>
              </a:xfrm>
              <a:custGeom>
                <a:avLst/>
                <a:gdLst>
                  <a:gd name="T0" fmla="*/ 2740 w 2882"/>
                  <a:gd name="T1" fmla="*/ 528 h 1671"/>
                  <a:gd name="T2" fmla="*/ 2632 w 2882"/>
                  <a:gd name="T3" fmla="*/ 484 h 1671"/>
                  <a:gd name="T4" fmla="*/ 2480 w 2882"/>
                  <a:gd name="T5" fmla="*/ 424 h 1671"/>
                  <a:gd name="T6" fmla="*/ 2203 w 2882"/>
                  <a:gd name="T7" fmla="*/ 343 h 1671"/>
                  <a:gd name="T8" fmla="*/ 1970 w 2882"/>
                  <a:gd name="T9" fmla="*/ 277 h 1671"/>
                  <a:gd name="T10" fmla="*/ 1807 w 2882"/>
                  <a:gd name="T11" fmla="*/ 212 h 1671"/>
                  <a:gd name="T12" fmla="*/ 1693 w 2882"/>
                  <a:gd name="T13" fmla="*/ 152 h 1671"/>
                  <a:gd name="T14" fmla="*/ 1628 w 2882"/>
                  <a:gd name="T15" fmla="*/ 103 h 1671"/>
                  <a:gd name="T16" fmla="*/ 1590 w 2882"/>
                  <a:gd name="T17" fmla="*/ 60 h 1671"/>
                  <a:gd name="T18" fmla="*/ 1579 w 2882"/>
                  <a:gd name="T19" fmla="*/ 27 h 1671"/>
                  <a:gd name="T20" fmla="*/ 1585 w 2882"/>
                  <a:gd name="T21" fmla="*/ 0 h 1671"/>
                  <a:gd name="T22" fmla="*/ 1557 w 2882"/>
                  <a:gd name="T23" fmla="*/ 49 h 1671"/>
                  <a:gd name="T24" fmla="*/ 1568 w 2882"/>
                  <a:gd name="T25" fmla="*/ 98 h 1671"/>
                  <a:gd name="T26" fmla="*/ 1617 w 2882"/>
                  <a:gd name="T27" fmla="*/ 141 h 1671"/>
                  <a:gd name="T28" fmla="*/ 1688 w 2882"/>
                  <a:gd name="T29" fmla="*/ 185 h 1671"/>
                  <a:gd name="T30" fmla="*/ 1791 w 2882"/>
                  <a:gd name="T31" fmla="*/ 228 h 1671"/>
                  <a:gd name="T32" fmla="*/ 2040 w 2882"/>
                  <a:gd name="T33" fmla="*/ 310 h 1671"/>
                  <a:gd name="T34" fmla="*/ 2285 w 2882"/>
                  <a:gd name="T35" fmla="*/ 381 h 1671"/>
                  <a:gd name="T36" fmla="*/ 2464 w 2882"/>
                  <a:gd name="T37" fmla="*/ 435 h 1671"/>
                  <a:gd name="T38" fmla="*/ 2605 w 2882"/>
                  <a:gd name="T39" fmla="*/ 484 h 1671"/>
                  <a:gd name="T40" fmla="*/ 2708 w 2882"/>
                  <a:gd name="T41" fmla="*/ 528 h 1671"/>
                  <a:gd name="T42" fmla="*/ 2768 w 2882"/>
                  <a:gd name="T43" fmla="*/ 560 h 1671"/>
                  <a:gd name="T44" fmla="*/ 2795 w 2882"/>
                  <a:gd name="T45" fmla="*/ 593 h 1671"/>
                  <a:gd name="T46" fmla="*/ 2795 w 2882"/>
                  <a:gd name="T47" fmla="*/ 642 h 1671"/>
                  <a:gd name="T48" fmla="*/ 2762 w 2882"/>
                  <a:gd name="T49" fmla="*/ 691 h 1671"/>
                  <a:gd name="T50" fmla="*/ 2692 w 2882"/>
                  <a:gd name="T51" fmla="*/ 735 h 1671"/>
                  <a:gd name="T52" fmla="*/ 2589 w 2882"/>
                  <a:gd name="T53" fmla="*/ 778 h 1671"/>
                  <a:gd name="T54" fmla="*/ 2458 w 2882"/>
                  <a:gd name="T55" fmla="*/ 822 h 1671"/>
                  <a:gd name="T56" fmla="*/ 2301 w 2882"/>
                  <a:gd name="T57" fmla="*/ 865 h 1671"/>
                  <a:gd name="T58" fmla="*/ 2030 w 2882"/>
                  <a:gd name="T59" fmla="*/ 930 h 1671"/>
                  <a:gd name="T60" fmla="*/ 1606 w 2882"/>
                  <a:gd name="T61" fmla="*/ 1034 h 1671"/>
                  <a:gd name="T62" fmla="*/ 1145 w 2882"/>
                  <a:gd name="T63" fmla="*/ 1164 h 1671"/>
                  <a:gd name="T64" fmla="*/ 673 w 2882"/>
                  <a:gd name="T65" fmla="*/ 1328 h 1671"/>
                  <a:gd name="T66" fmla="*/ 217 w 2882"/>
                  <a:gd name="T67" fmla="*/ 1545 h 1671"/>
                  <a:gd name="T68" fmla="*/ 353 w 2882"/>
                  <a:gd name="T69" fmla="*/ 1671 h 1671"/>
                  <a:gd name="T70" fmla="*/ 754 w 2882"/>
                  <a:gd name="T71" fmla="*/ 1469 h 1671"/>
                  <a:gd name="T72" fmla="*/ 1145 w 2882"/>
                  <a:gd name="T73" fmla="*/ 1311 h 1671"/>
                  <a:gd name="T74" fmla="*/ 1519 w 2882"/>
                  <a:gd name="T75" fmla="*/ 1186 h 1671"/>
                  <a:gd name="T76" fmla="*/ 1861 w 2882"/>
                  <a:gd name="T77" fmla="*/ 1083 h 1671"/>
                  <a:gd name="T78" fmla="*/ 2165 w 2882"/>
                  <a:gd name="T79" fmla="*/ 1007 h 1671"/>
                  <a:gd name="T80" fmla="*/ 2426 w 2882"/>
                  <a:gd name="T81" fmla="*/ 947 h 1671"/>
                  <a:gd name="T82" fmla="*/ 2626 w 2882"/>
                  <a:gd name="T83" fmla="*/ 892 h 1671"/>
                  <a:gd name="T84" fmla="*/ 2762 w 2882"/>
                  <a:gd name="T85" fmla="*/ 838 h 1671"/>
                  <a:gd name="T86" fmla="*/ 2827 w 2882"/>
                  <a:gd name="T87" fmla="*/ 794 h 1671"/>
                  <a:gd name="T88" fmla="*/ 2865 w 2882"/>
                  <a:gd name="T89" fmla="*/ 745 h 1671"/>
                  <a:gd name="T90" fmla="*/ 2882 w 2882"/>
                  <a:gd name="T91" fmla="*/ 702 h 1671"/>
                  <a:gd name="T92" fmla="*/ 2854 w 2882"/>
                  <a:gd name="T93" fmla="*/ 620 h 1671"/>
                  <a:gd name="T94" fmla="*/ 2800 w 2882"/>
                  <a:gd name="T95" fmla="*/ 560 h 1671"/>
                  <a:gd name="T96" fmla="*/ 2773 w 2882"/>
                  <a:gd name="T97" fmla="*/ 544 h 16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GB" dirty="0"/>
              </a:p>
            </p:txBody>
          </p:sp>
          <p:sp>
            <p:nvSpPr>
              <p:cNvPr id="251911" name="Freeform 7"/>
              <p:cNvSpPr>
                <a:spLocks/>
              </p:cNvSpPr>
              <p:nvPr/>
            </p:nvSpPr>
            <p:spPr bwMode="hidden">
              <a:xfrm>
                <a:off x="4170" y="2671"/>
                <a:ext cx="1259" cy="811"/>
              </a:xfrm>
              <a:custGeom>
                <a:avLst/>
                <a:gdLst>
                  <a:gd name="T0" fmla="*/ 1259 w 1259"/>
                  <a:gd name="T1" fmla="*/ 615 h 811"/>
                  <a:gd name="T2" fmla="*/ 1248 w 1259"/>
                  <a:gd name="T3" fmla="*/ 588 h 811"/>
                  <a:gd name="T4" fmla="*/ 1237 w 1259"/>
                  <a:gd name="T5" fmla="*/ 566 h 811"/>
                  <a:gd name="T6" fmla="*/ 1216 w 1259"/>
                  <a:gd name="T7" fmla="*/ 539 h 811"/>
                  <a:gd name="T8" fmla="*/ 1188 w 1259"/>
                  <a:gd name="T9" fmla="*/ 517 h 811"/>
                  <a:gd name="T10" fmla="*/ 1123 w 1259"/>
                  <a:gd name="T11" fmla="*/ 479 h 811"/>
                  <a:gd name="T12" fmla="*/ 1042 w 1259"/>
                  <a:gd name="T13" fmla="*/ 441 h 811"/>
                  <a:gd name="T14" fmla="*/ 944 w 1259"/>
                  <a:gd name="T15" fmla="*/ 408 h 811"/>
                  <a:gd name="T16" fmla="*/ 841 w 1259"/>
                  <a:gd name="T17" fmla="*/ 381 h 811"/>
                  <a:gd name="T18" fmla="*/ 727 w 1259"/>
                  <a:gd name="T19" fmla="*/ 348 h 811"/>
                  <a:gd name="T20" fmla="*/ 613 w 1259"/>
                  <a:gd name="T21" fmla="*/ 321 h 811"/>
                  <a:gd name="T22" fmla="*/ 499 w 1259"/>
                  <a:gd name="T23" fmla="*/ 294 h 811"/>
                  <a:gd name="T24" fmla="*/ 391 w 1259"/>
                  <a:gd name="T25" fmla="*/ 261 h 811"/>
                  <a:gd name="T26" fmla="*/ 288 w 1259"/>
                  <a:gd name="T27" fmla="*/ 229 h 811"/>
                  <a:gd name="T28" fmla="*/ 195 w 1259"/>
                  <a:gd name="T29" fmla="*/ 196 h 811"/>
                  <a:gd name="T30" fmla="*/ 119 w 1259"/>
                  <a:gd name="T31" fmla="*/ 152 h 811"/>
                  <a:gd name="T32" fmla="*/ 54 w 1259"/>
                  <a:gd name="T33" fmla="*/ 109 h 811"/>
                  <a:gd name="T34" fmla="*/ 33 w 1259"/>
                  <a:gd name="T35" fmla="*/ 87 h 811"/>
                  <a:gd name="T36" fmla="*/ 16 w 1259"/>
                  <a:gd name="T37" fmla="*/ 60 h 811"/>
                  <a:gd name="T38" fmla="*/ 5 w 1259"/>
                  <a:gd name="T39" fmla="*/ 33 h 811"/>
                  <a:gd name="T40" fmla="*/ 0 w 1259"/>
                  <a:gd name="T41" fmla="*/ 0 h 811"/>
                  <a:gd name="T42" fmla="*/ 0 w 1259"/>
                  <a:gd name="T43" fmla="*/ 6 h 811"/>
                  <a:gd name="T44" fmla="*/ 0 w 1259"/>
                  <a:gd name="T45" fmla="*/ 11 h 811"/>
                  <a:gd name="T46" fmla="*/ 0 w 1259"/>
                  <a:gd name="T47" fmla="*/ 38 h 811"/>
                  <a:gd name="T48" fmla="*/ 5 w 1259"/>
                  <a:gd name="T49" fmla="*/ 60 h 811"/>
                  <a:gd name="T50" fmla="*/ 16 w 1259"/>
                  <a:gd name="T51" fmla="*/ 87 h 811"/>
                  <a:gd name="T52" fmla="*/ 33 w 1259"/>
                  <a:gd name="T53" fmla="*/ 114 h 811"/>
                  <a:gd name="T54" fmla="*/ 54 w 1259"/>
                  <a:gd name="T55" fmla="*/ 142 h 811"/>
                  <a:gd name="T56" fmla="*/ 87 w 1259"/>
                  <a:gd name="T57" fmla="*/ 174 h 811"/>
                  <a:gd name="T58" fmla="*/ 125 w 1259"/>
                  <a:gd name="T59" fmla="*/ 207 h 811"/>
                  <a:gd name="T60" fmla="*/ 179 w 1259"/>
                  <a:gd name="T61" fmla="*/ 240 h 811"/>
                  <a:gd name="T62" fmla="*/ 244 w 1259"/>
                  <a:gd name="T63" fmla="*/ 278 h 811"/>
                  <a:gd name="T64" fmla="*/ 326 w 1259"/>
                  <a:gd name="T65" fmla="*/ 310 h 811"/>
                  <a:gd name="T66" fmla="*/ 418 w 1259"/>
                  <a:gd name="T67" fmla="*/ 348 h 811"/>
                  <a:gd name="T68" fmla="*/ 526 w 1259"/>
                  <a:gd name="T69" fmla="*/ 381 h 811"/>
                  <a:gd name="T70" fmla="*/ 657 w 1259"/>
                  <a:gd name="T71" fmla="*/ 414 h 811"/>
                  <a:gd name="T72" fmla="*/ 749 w 1259"/>
                  <a:gd name="T73" fmla="*/ 435 h 811"/>
                  <a:gd name="T74" fmla="*/ 830 w 1259"/>
                  <a:gd name="T75" fmla="*/ 463 h 811"/>
                  <a:gd name="T76" fmla="*/ 901 w 1259"/>
                  <a:gd name="T77" fmla="*/ 490 h 811"/>
                  <a:gd name="T78" fmla="*/ 966 w 1259"/>
                  <a:gd name="T79" fmla="*/ 512 h 811"/>
                  <a:gd name="T80" fmla="*/ 1015 w 1259"/>
                  <a:gd name="T81" fmla="*/ 539 h 811"/>
                  <a:gd name="T82" fmla="*/ 1053 w 1259"/>
                  <a:gd name="T83" fmla="*/ 566 h 811"/>
                  <a:gd name="T84" fmla="*/ 1080 w 1259"/>
                  <a:gd name="T85" fmla="*/ 593 h 811"/>
                  <a:gd name="T86" fmla="*/ 1102 w 1259"/>
                  <a:gd name="T87" fmla="*/ 620 h 811"/>
                  <a:gd name="T88" fmla="*/ 1112 w 1259"/>
                  <a:gd name="T89" fmla="*/ 648 h 811"/>
                  <a:gd name="T90" fmla="*/ 1118 w 1259"/>
                  <a:gd name="T91" fmla="*/ 675 h 811"/>
                  <a:gd name="T92" fmla="*/ 1112 w 1259"/>
                  <a:gd name="T93" fmla="*/ 697 h 811"/>
                  <a:gd name="T94" fmla="*/ 1096 w 1259"/>
                  <a:gd name="T95" fmla="*/ 724 h 811"/>
                  <a:gd name="T96" fmla="*/ 1080 w 1259"/>
                  <a:gd name="T97" fmla="*/ 746 h 811"/>
                  <a:gd name="T98" fmla="*/ 1053 w 1259"/>
                  <a:gd name="T99" fmla="*/ 767 h 811"/>
                  <a:gd name="T100" fmla="*/ 1015 w 1259"/>
                  <a:gd name="T101" fmla="*/ 789 h 811"/>
                  <a:gd name="T102" fmla="*/ 977 w 1259"/>
                  <a:gd name="T103" fmla="*/ 811 h 811"/>
                  <a:gd name="T104" fmla="*/ 1047 w 1259"/>
                  <a:gd name="T105" fmla="*/ 789 h 811"/>
                  <a:gd name="T106" fmla="*/ 1107 w 1259"/>
                  <a:gd name="T107" fmla="*/ 767 h 811"/>
                  <a:gd name="T108" fmla="*/ 1156 w 1259"/>
                  <a:gd name="T109" fmla="*/ 746 h 811"/>
                  <a:gd name="T110" fmla="*/ 1199 w 1259"/>
                  <a:gd name="T111" fmla="*/ 724 h 811"/>
                  <a:gd name="T112" fmla="*/ 1226 w 1259"/>
                  <a:gd name="T113" fmla="*/ 702 h 811"/>
                  <a:gd name="T114" fmla="*/ 1248 w 1259"/>
                  <a:gd name="T115" fmla="*/ 675 h 811"/>
                  <a:gd name="T116" fmla="*/ 1259 w 1259"/>
                  <a:gd name="T117" fmla="*/ 648 h 811"/>
                  <a:gd name="T118" fmla="*/ 1259 w 1259"/>
                  <a:gd name="T119" fmla="*/ 615 h 811"/>
                  <a:gd name="T120" fmla="*/ 1259 w 1259"/>
                  <a:gd name="T121" fmla="*/ 615 h 8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GB" dirty="0"/>
              </a:p>
            </p:txBody>
          </p:sp>
          <p:sp>
            <p:nvSpPr>
              <p:cNvPr id="251912" name="Freeform 8"/>
              <p:cNvSpPr>
                <a:spLocks/>
              </p:cNvSpPr>
              <p:nvPr/>
            </p:nvSpPr>
            <p:spPr bwMode="hidden">
              <a:xfrm>
                <a:off x="2900" y="3346"/>
                <a:ext cx="2849" cy="969"/>
              </a:xfrm>
              <a:custGeom>
                <a:avLst/>
                <a:gdLst>
                  <a:gd name="T0" fmla="*/ 92 w 2849"/>
                  <a:gd name="T1" fmla="*/ 958 h 969"/>
                  <a:gd name="T2" fmla="*/ 0 w 2849"/>
                  <a:gd name="T3" fmla="*/ 969 h 969"/>
                  <a:gd name="T4" fmla="*/ 391 w 2849"/>
                  <a:gd name="T5" fmla="*/ 969 h 969"/>
                  <a:gd name="T6" fmla="*/ 434 w 2849"/>
                  <a:gd name="T7" fmla="*/ 947 h 969"/>
                  <a:gd name="T8" fmla="*/ 483 w 2849"/>
                  <a:gd name="T9" fmla="*/ 914 h 969"/>
                  <a:gd name="T10" fmla="*/ 554 w 2849"/>
                  <a:gd name="T11" fmla="*/ 876 h 969"/>
                  <a:gd name="T12" fmla="*/ 635 w 2849"/>
                  <a:gd name="T13" fmla="*/ 838 h 969"/>
                  <a:gd name="T14" fmla="*/ 727 w 2849"/>
                  <a:gd name="T15" fmla="*/ 794 h 969"/>
                  <a:gd name="T16" fmla="*/ 836 w 2849"/>
                  <a:gd name="T17" fmla="*/ 745 h 969"/>
                  <a:gd name="T18" fmla="*/ 961 w 2849"/>
                  <a:gd name="T19" fmla="*/ 696 h 969"/>
                  <a:gd name="T20" fmla="*/ 1102 w 2849"/>
                  <a:gd name="T21" fmla="*/ 642 h 969"/>
                  <a:gd name="T22" fmla="*/ 1259 w 2849"/>
                  <a:gd name="T23" fmla="*/ 582 h 969"/>
                  <a:gd name="T24" fmla="*/ 1433 w 2849"/>
                  <a:gd name="T25" fmla="*/ 522 h 969"/>
                  <a:gd name="T26" fmla="*/ 1623 w 2849"/>
                  <a:gd name="T27" fmla="*/ 462 h 969"/>
                  <a:gd name="T28" fmla="*/ 1829 w 2849"/>
                  <a:gd name="T29" fmla="*/ 403 h 969"/>
                  <a:gd name="T30" fmla="*/ 2057 w 2849"/>
                  <a:gd name="T31" fmla="*/ 343 h 969"/>
                  <a:gd name="T32" fmla="*/ 2301 w 2849"/>
                  <a:gd name="T33" fmla="*/ 283 h 969"/>
                  <a:gd name="T34" fmla="*/ 2567 w 2849"/>
                  <a:gd name="T35" fmla="*/ 223 h 969"/>
                  <a:gd name="T36" fmla="*/ 2849 w 2849"/>
                  <a:gd name="T37" fmla="*/ 163 h 969"/>
                  <a:gd name="T38" fmla="*/ 2849 w 2849"/>
                  <a:gd name="T39" fmla="*/ 0 h 969"/>
                  <a:gd name="T40" fmla="*/ 2817 w 2849"/>
                  <a:gd name="T41" fmla="*/ 16 h 969"/>
                  <a:gd name="T42" fmla="*/ 2773 w 2849"/>
                  <a:gd name="T43" fmla="*/ 33 h 969"/>
                  <a:gd name="T44" fmla="*/ 2719 w 2849"/>
                  <a:gd name="T45" fmla="*/ 54 h 969"/>
                  <a:gd name="T46" fmla="*/ 2648 w 2849"/>
                  <a:gd name="T47" fmla="*/ 76 h 969"/>
                  <a:gd name="T48" fmla="*/ 2572 w 2849"/>
                  <a:gd name="T49" fmla="*/ 98 h 969"/>
                  <a:gd name="T50" fmla="*/ 2491 w 2849"/>
                  <a:gd name="T51" fmla="*/ 120 h 969"/>
                  <a:gd name="T52" fmla="*/ 2399 w 2849"/>
                  <a:gd name="T53" fmla="*/ 147 h 969"/>
                  <a:gd name="T54" fmla="*/ 2301 w 2849"/>
                  <a:gd name="T55" fmla="*/ 169 h 969"/>
                  <a:gd name="T56" fmla="*/ 2095 w 2849"/>
                  <a:gd name="T57" fmla="*/ 223 h 969"/>
                  <a:gd name="T58" fmla="*/ 1889 w 2849"/>
                  <a:gd name="T59" fmla="*/ 277 h 969"/>
                  <a:gd name="T60" fmla="*/ 1688 w 2849"/>
                  <a:gd name="T61" fmla="*/ 326 h 969"/>
                  <a:gd name="T62" fmla="*/ 1590 w 2849"/>
                  <a:gd name="T63" fmla="*/ 354 h 969"/>
                  <a:gd name="T64" fmla="*/ 1503 w 2849"/>
                  <a:gd name="T65" fmla="*/ 381 h 969"/>
                  <a:gd name="T66" fmla="*/ 1107 w 2849"/>
                  <a:gd name="T67" fmla="*/ 506 h 969"/>
                  <a:gd name="T68" fmla="*/ 912 w 2849"/>
                  <a:gd name="T69" fmla="*/ 577 h 969"/>
                  <a:gd name="T70" fmla="*/ 727 w 2849"/>
                  <a:gd name="T71" fmla="*/ 647 h 969"/>
                  <a:gd name="T72" fmla="*/ 548 w 2849"/>
                  <a:gd name="T73" fmla="*/ 718 h 969"/>
                  <a:gd name="T74" fmla="*/ 380 w 2849"/>
                  <a:gd name="T75" fmla="*/ 794 h 969"/>
                  <a:gd name="T76" fmla="*/ 228 w 2849"/>
                  <a:gd name="T77" fmla="*/ 876 h 969"/>
                  <a:gd name="T78" fmla="*/ 92 w 2849"/>
                  <a:gd name="T79" fmla="*/ 958 h 969"/>
                  <a:gd name="T80" fmla="*/ 92 w 2849"/>
                  <a:gd name="T81" fmla="*/ 958 h 9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GB" dirty="0"/>
              </a:p>
            </p:txBody>
          </p:sp>
          <p:sp>
            <p:nvSpPr>
              <p:cNvPr id="251913" name="Freeform 9"/>
              <p:cNvSpPr>
                <a:spLocks/>
              </p:cNvSpPr>
              <p:nvPr/>
            </p:nvSpPr>
            <p:spPr bwMode="hidden">
              <a:xfrm>
                <a:off x="2748" y="2230"/>
                <a:ext cx="3007" cy="2085"/>
              </a:xfrm>
              <a:custGeom>
                <a:avLst/>
                <a:gdLst>
                  <a:gd name="T0" fmla="*/ 1433 w 3007"/>
                  <a:gd name="T1" fmla="*/ 474 h 2085"/>
                  <a:gd name="T2" fmla="*/ 1460 w 3007"/>
                  <a:gd name="T3" fmla="*/ 528 h 2085"/>
                  <a:gd name="T4" fmla="*/ 1541 w 3007"/>
                  <a:gd name="T5" fmla="*/ 593 h 2085"/>
                  <a:gd name="T6" fmla="*/ 1715 w 3007"/>
                  <a:gd name="T7" fmla="*/ 670 h 2085"/>
                  <a:gd name="T8" fmla="*/ 1927 w 3007"/>
                  <a:gd name="T9" fmla="*/ 735 h 2085"/>
                  <a:gd name="T10" fmla="*/ 2155 w 3007"/>
                  <a:gd name="T11" fmla="*/ 789 h 2085"/>
                  <a:gd name="T12" fmla="*/ 2372 w 3007"/>
                  <a:gd name="T13" fmla="*/ 849 h 2085"/>
                  <a:gd name="T14" fmla="*/ 2551 w 3007"/>
                  <a:gd name="T15" fmla="*/ 920 h 2085"/>
                  <a:gd name="T16" fmla="*/ 2638 w 3007"/>
                  <a:gd name="T17" fmla="*/ 980 h 2085"/>
                  <a:gd name="T18" fmla="*/ 2676 w 3007"/>
                  <a:gd name="T19" fmla="*/ 1029 h 2085"/>
                  <a:gd name="T20" fmla="*/ 2681 w 3007"/>
                  <a:gd name="T21" fmla="*/ 1083 h 2085"/>
                  <a:gd name="T22" fmla="*/ 2665 w 3007"/>
                  <a:gd name="T23" fmla="*/ 1127 h 2085"/>
                  <a:gd name="T24" fmla="*/ 2616 w 3007"/>
                  <a:gd name="T25" fmla="*/ 1170 h 2085"/>
                  <a:gd name="T26" fmla="*/ 2545 w 3007"/>
                  <a:gd name="T27" fmla="*/ 1208 h 2085"/>
                  <a:gd name="T28" fmla="*/ 2448 w 3007"/>
                  <a:gd name="T29" fmla="*/ 1241 h 2085"/>
                  <a:gd name="T30" fmla="*/ 2328 w 3007"/>
                  <a:gd name="T31" fmla="*/ 1274 h 2085"/>
                  <a:gd name="T32" fmla="*/ 2106 w 3007"/>
                  <a:gd name="T33" fmla="*/ 1328 h 2085"/>
                  <a:gd name="T34" fmla="*/ 1742 w 3007"/>
                  <a:gd name="T35" fmla="*/ 1421 h 2085"/>
                  <a:gd name="T36" fmla="*/ 1308 w 3007"/>
                  <a:gd name="T37" fmla="*/ 1540 h 2085"/>
                  <a:gd name="T38" fmla="*/ 820 w 3007"/>
                  <a:gd name="T39" fmla="*/ 1709 h 2085"/>
                  <a:gd name="T40" fmla="*/ 282 w 3007"/>
                  <a:gd name="T41" fmla="*/ 1943 h 2085"/>
                  <a:gd name="T42" fmla="*/ 152 w 3007"/>
                  <a:gd name="T43" fmla="*/ 2085 h 2085"/>
                  <a:gd name="T44" fmla="*/ 386 w 3007"/>
                  <a:gd name="T45" fmla="*/ 1992 h 2085"/>
                  <a:gd name="T46" fmla="*/ 700 w 3007"/>
                  <a:gd name="T47" fmla="*/ 1834 h 2085"/>
                  <a:gd name="T48" fmla="*/ 1064 w 3007"/>
                  <a:gd name="T49" fmla="*/ 1693 h 2085"/>
                  <a:gd name="T50" fmla="*/ 1661 w 3007"/>
                  <a:gd name="T51" fmla="*/ 1497 h 2085"/>
                  <a:gd name="T52" fmla="*/ 1845 w 3007"/>
                  <a:gd name="T53" fmla="*/ 1442 h 2085"/>
                  <a:gd name="T54" fmla="*/ 2252 w 3007"/>
                  <a:gd name="T55" fmla="*/ 1339 h 2085"/>
                  <a:gd name="T56" fmla="*/ 2551 w 3007"/>
                  <a:gd name="T57" fmla="*/ 1263 h 2085"/>
                  <a:gd name="T58" fmla="*/ 2730 w 3007"/>
                  <a:gd name="T59" fmla="*/ 1214 h 2085"/>
                  <a:gd name="T60" fmla="*/ 2876 w 3007"/>
                  <a:gd name="T61" fmla="*/ 1170 h 2085"/>
                  <a:gd name="T62" fmla="*/ 2974 w 3007"/>
                  <a:gd name="T63" fmla="*/ 1132 h 2085"/>
                  <a:gd name="T64" fmla="*/ 3007 w 3007"/>
                  <a:gd name="T65" fmla="*/ 871 h 2085"/>
                  <a:gd name="T66" fmla="*/ 2860 w 3007"/>
                  <a:gd name="T67" fmla="*/ 844 h 2085"/>
                  <a:gd name="T68" fmla="*/ 2670 w 3007"/>
                  <a:gd name="T69" fmla="*/ 806 h 2085"/>
                  <a:gd name="T70" fmla="*/ 2458 w 3007"/>
                  <a:gd name="T71" fmla="*/ 757 h 2085"/>
                  <a:gd name="T72" fmla="*/ 2138 w 3007"/>
                  <a:gd name="T73" fmla="*/ 670 h 2085"/>
                  <a:gd name="T74" fmla="*/ 1959 w 3007"/>
                  <a:gd name="T75" fmla="*/ 604 h 2085"/>
                  <a:gd name="T76" fmla="*/ 1824 w 3007"/>
                  <a:gd name="T77" fmla="*/ 534 h 2085"/>
                  <a:gd name="T78" fmla="*/ 1769 w 3007"/>
                  <a:gd name="T79" fmla="*/ 474 h 2085"/>
                  <a:gd name="T80" fmla="*/ 1753 w 3007"/>
                  <a:gd name="T81" fmla="*/ 436 h 2085"/>
                  <a:gd name="T82" fmla="*/ 1780 w 3007"/>
                  <a:gd name="T83" fmla="*/ 381 h 2085"/>
                  <a:gd name="T84" fmla="*/ 1862 w 3007"/>
                  <a:gd name="T85" fmla="*/ 316 h 2085"/>
                  <a:gd name="T86" fmla="*/ 1986 w 3007"/>
                  <a:gd name="T87" fmla="*/ 267 h 2085"/>
                  <a:gd name="T88" fmla="*/ 2149 w 3007"/>
                  <a:gd name="T89" fmla="*/ 229 h 2085"/>
                  <a:gd name="T90" fmla="*/ 2431 w 3007"/>
                  <a:gd name="T91" fmla="*/ 180 h 2085"/>
                  <a:gd name="T92" fmla="*/ 2827 w 3007"/>
                  <a:gd name="T93" fmla="*/ 125 h 2085"/>
                  <a:gd name="T94" fmla="*/ 3007 w 3007"/>
                  <a:gd name="T95" fmla="*/ 87 h 2085"/>
                  <a:gd name="T96" fmla="*/ 2909 w 3007"/>
                  <a:gd name="T97" fmla="*/ 22 h 2085"/>
                  <a:gd name="T98" fmla="*/ 2676 w 3007"/>
                  <a:gd name="T99" fmla="*/ 66 h 2085"/>
                  <a:gd name="T100" fmla="*/ 2285 w 3007"/>
                  <a:gd name="T101" fmla="*/ 120 h 2085"/>
                  <a:gd name="T102" fmla="*/ 2030 w 3007"/>
                  <a:gd name="T103" fmla="*/ 158 h 2085"/>
                  <a:gd name="T104" fmla="*/ 1791 w 3007"/>
                  <a:gd name="T105" fmla="*/ 202 h 2085"/>
                  <a:gd name="T106" fmla="*/ 1601 w 3007"/>
                  <a:gd name="T107" fmla="*/ 261 h 2085"/>
                  <a:gd name="T108" fmla="*/ 1471 w 3007"/>
                  <a:gd name="T109" fmla="*/ 338 h 2085"/>
                  <a:gd name="T110" fmla="*/ 1438 w 3007"/>
                  <a:gd name="T111" fmla="*/ 387 h 2085"/>
                  <a:gd name="T112" fmla="*/ 1427 w 3007"/>
                  <a:gd name="T113" fmla="*/ 441 h 20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bg1"/>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GB" dirty="0"/>
              </a:p>
            </p:txBody>
          </p:sp>
          <p:sp>
            <p:nvSpPr>
              <p:cNvPr id="251914" name="Freeform 10"/>
              <p:cNvSpPr>
                <a:spLocks/>
              </p:cNvSpPr>
              <p:nvPr/>
            </p:nvSpPr>
            <p:spPr bwMode="hidden">
              <a:xfrm>
                <a:off x="4501" y="2317"/>
                <a:ext cx="1248" cy="539"/>
              </a:xfrm>
              <a:custGeom>
                <a:avLst/>
                <a:gdLst>
                  <a:gd name="T0" fmla="*/ 0 w 1248"/>
                  <a:gd name="T1" fmla="*/ 332 h 539"/>
                  <a:gd name="T2" fmla="*/ 0 w 1248"/>
                  <a:gd name="T3" fmla="*/ 360 h 539"/>
                  <a:gd name="T4" fmla="*/ 5 w 1248"/>
                  <a:gd name="T5" fmla="*/ 387 h 539"/>
                  <a:gd name="T6" fmla="*/ 27 w 1248"/>
                  <a:gd name="T7" fmla="*/ 414 h 539"/>
                  <a:gd name="T8" fmla="*/ 54 w 1248"/>
                  <a:gd name="T9" fmla="*/ 436 h 539"/>
                  <a:gd name="T10" fmla="*/ 92 w 1248"/>
                  <a:gd name="T11" fmla="*/ 463 h 539"/>
                  <a:gd name="T12" fmla="*/ 141 w 1248"/>
                  <a:gd name="T13" fmla="*/ 490 h 539"/>
                  <a:gd name="T14" fmla="*/ 195 w 1248"/>
                  <a:gd name="T15" fmla="*/ 512 h 539"/>
                  <a:gd name="T16" fmla="*/ 255 w 1248"/>
                  <a:gd name="T17" fmla="*/ 539 h 539"/>
                  <a:gd name="T18" fmla="*/ 212 w 1248"/>
                  <a:gd name="T19" fmla="*/ 517 h 539"/>
                  <a:gd name="T20" fmla="*/ 179 w 1248"/>
                  <a:gd name="T21" fmla="*/ 490 h 539"/>
                  <a:gd name="T22" fmla="*/ 157 w 1248"/>
                  <a:gd name="T23" fmla="*/ 468 h 539"/>
                  <a:gd name="T24" fmla="*/ 141 w 1248"/>
                  <a:gd name="T25" fmla="*/ 447 h 539"/>
                  <a:gd name="T26" fmla="*/ 136 w 1248"/>
                  <a:gd name="T27" fmla="*/ 425 h 539"/>
                  <a:gd name="T28" fmla="*/ 136 w 1248"/>
                  <a:gd name="T29" fmla="*/ 403 h 539"/>
                  <a:gd name="T30" fmla="*/ 141 w 1248"/>
                  <a:gd name="T31" fmla="*/ 381 h 539"/>
                  <a:gd name="T32" fmla="*/ 157 w 1248"/>
                  <a:gd name="T33" fmla="*/ 365 h 539"/>
                  <a:gd name="T34" fmla="*/ 179 w 1248"/>
                  <a:gd name="T35" fmla="*/ 343 h 539"/>
                  <a:gd name="T36" fmla="*/ 201 w 1248"/>
                  <a:gd name="T37" fmla="*/ 327 h 539"/>
                  <a:gd name="T38" fmla="*/ 266 w 1248"/>
                  <a:gd name="T39" fmla="*/ 294 h 539"/>
                  <a:gd name="T40" fmla="*/ 353 w 1248"/>
                  <a:gd name="T41" fmla="*/ 262 h 539"/>
                  <a:gd name="T42" fmla="*/ 445 w 1248"/>
                  <a:gd name="T43" fmla="*/ 234 h 539"/>
                  <a:gd name="T44" fmla="*/ 554 w 1248"/>
                  <a:gd name="T45" fmla="*/ 213 h 539"/>
                  <a:gd name="T46" fmla="*/ 662 w 1248"/>
                  <a:gd name="T47" fmla="*/ 191 h 539"/>
                  <a:gd name="T48" fmla="*/ 890 w 1248"/>
                  <a:gd name="T49" fmla="*/ 153 h 539"/>
                  <a:gd name="T50" fmla="*/ 993 w 1248"/>
                  <a:gd name="T51" fmla="*/ 136 h 539"/>
                  <a:gd name="T52" fmla="*/ 1091 w 1248"/>
                  <a:gd name="T53" fmla="*/ 120 h 539"/>
                  <a:gd name="T54" fmla="*/ 1178 w 1248"/>
                  <a:gd name="T55" fmla="*/ 115 h 539"/>
                  <a:gd name="T56" fmla="*/ 1248 w 1248"/>
                  <a:gd name="T57" fmla="*/ 104 h 539"/>
                  <a:gd name="T58" fmla="*/ 1248 w 1248"/>
                  <a:gd name="T59" fmla="*/ 0 h 539"/>
                  <a:gd name="T60" fmla="*/ 1161 w 1248"/>
                  <a:gd name="T61" fmla="*/ 22 h 539"/>
                  <a:gd name="T62" fmla="*/ 1069 w 1248"/>
                  <a:gd name="T63" fmla="*/ 38 h 539"/>
                  <a:gd name="T64" fmla="*/ 874 w 1248"/>
                  <a:gd name="T65" fmla="*/ 71 h 539"/>
                  <a:gd name="T66" fmla="*/ 673 w 1248"/>
                  <a:gd name="T67" fmla="*/ 93 h 539"/>
                  <a:gd name="T68" fmla="*/ 483 w 1248"/>
                  <a:gd name="T69" fmla="*/ 126 h 539"/>
                  <a:gd name="T70" fmla="*/ 391 w 1248"/>
                  <a:gd name="T71" fmla="*/ 142 h 539"/>
                  <a:gd name="T72" fmla="*/ 309 w 1248"/>
                  <a:gd name="T73" fmla="*/ 158 h 539"/>
                  <a:gd name="T74" fmla="*/ 228 w 1248"/>
                  <a:gd name="T75" fmla="*/ 180 h 539"/>
                  <a:gd name="T76" fmla="*/ 163 w 1248"/>
                  <a:gd name="T77" fmla="*/ 202 h 539"/>
                  <a:gd name="T78" fmla="*/ 103 w 1248"/>
                  <a:gd name="T79" fmla="*/ 229 h 539"/>
                  <a:gd name="T80" fmla="*/ 54 w 1248"/>
                  <a:gd name="T81" fmla="*/ 256 h 539"/>
                  <a:gd name="T82" fmla="*/ 22 w 1248"/>
                  <a:gd name="T83" fmla="*/ 294 h 539"/>
                  <a:gd name="T84" fmla="*/ 0 w 1248"/>
                  <a:gd name="T85" fmla="*/ 332 h 539"/>
                  <a:gd name="T86" fmla="*/ 0 w 1248"/>
                  <a:gd name="T87" fmla="*/ 332 h 5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GB" dirty="0"/>
              </a:p>
            </p:txBody>
          </p:sp>
        </p:grpSp>
        <p:sp>
          <p:nvSpPr>
            <p:cNvPr id="251915" name="Freeform 11"/>
            <p:cNvSpPr>
              <a:spLocks/>
            </p:cNvSpPr>
            <p:nvPr/>
          </p:nvSpPr>
          <p:spPr bwMode="hidden">
            <a:xfrm>
              <a:off x="3322" y="1341"/>
              <a:ext cx="1825" cy="1537"/>
            </a:xfrm>
            <a:custGeom>
              <a:avLst/>
              <a:gdLst>
                <a:gd name="T0" fmla="*/ 982 w 2296"/>
                <a:gd name="T1" fmla="*/ 1061 h 1469"/>
                <a:gd name="T2" fmla="*/ 1357 w 2296"/>
                <a:gd name="T3" fmla="*/ 1012 h 1469"/>
                <a:gd name="T4" fmla="*/ 1666 w 2296"/>
                <a:gd name="T5" fmla="*/ 957 h 1469"/>
                <a:gd name="T6" fmla="*/ 1916 w 2296"/>
                <a:gd name="T7" fmla="*/ 897 h 1469"/>
                <a:gd name="T8" fmla="*/ 2100 w 2296"/>
                <a:gd name="T9" fmla="*/ 832 h 1469"/>
                <a:gd name="T10" fmla="*/ 2220 w 2296"/>
                <a:gd name="T11" fmla="*/ 756 h 1469"/>
                <a:gd name="T12" fmla="*/ 2285 w 2296"/>
                <a:gd name="T13" fmla="*/ 669 h 1469"/>
                <a:gd name="T14" fmla="*/ 2290 w 2296"/>
                <a:gd name="T15" fmla="*/ 560 h 1469"/>
                <a:gd name="T16" fmla="*/ 2241 w 2296"/>
                <a:gd name="T17" fmla="*/ 457 h 1469"/>
                <a:gd name="T18" fmla="*/ 2144 w 2296"/>
                <a:gd name="T19" fmla="*/ 364 h 1469"/>
                <a:gd name="T20" fmla="*/ 2008 w 2296"/>
                <a:gd name="T21" fmla="*/ 277 h 1469"/>
                <a:gd name="T22" fmla="*/ 1769 w 2296"/>
                <a:gd name="T23" fmla="*/ 157 h 1469"/>
                <a:gd name="T24" fmla="*/ 1612 w 2296"/>
                <a:gd name="T25" fmla="*/ 92 h 1469"/>
                <a:gd name="T26" fmla="*/ 1476 w 2296"/>
                <a:gd name="T27" fmla="*/ 43 h 1469"/>
                <a:gd name="T28" fmla="*/ 1384 w 2296"/>
                <a:gd name="T29" fmla="*/ 10 h 1469"/>
                <a:gd name="T30" fmla="*/ 1346 w 2296"/>
                <a:gd name="T31" fmla="*/ 0 h 1469"/>
                <a:gd name="T32" fmla="*/ 1655 w 2296"/>
                <a:gd name="T33" fmla="*/ 119 h 1469"/>
                <a:gd name="T34" fmla="*/ 1948 w 2296"/>
                <a:gd name="T35" fmla="*/ 255 h 1469"/>
                <a:gd name="T36" fmla="*/ 2068 w 2296"/>
                <a:gd name="T37" fmla="*/ 326 h 1469"/>
                <a:gd name="T38" fmla="*/ 2171 w 2296"/>
                <a:gd name="T39" fmla="*/ 402 h 1469"/>
                <a:gd name="T40" fmla="*/ 2236 w 2296"/>
                <a:gd name="T41" fmla="*/ 478 h 1469"/>
                <a:gd name="T42" fmla="*/ 2263 w 2296"/>
                <a:gd name="T43" fmla="*/ 560 h 1469"/>
                <a:gd name="T44" fmla="*/ 2241 w 2296"/>
                <a:gd name="T45" fmla="*/ 636 h 1469"/>
                <a:gd name="T46" fmla="*/ 2171 w 2296"/>
                <a:gd name="T47" fmla="*/ 702 h 1469"/>
                <a:gd name="T48" fmla="*/ 2062 w 2296"/>
                <a:gd name="T49" fmla="*/ 756 h 1469"/>
                <a:gd name="T50" fmla="*/ 1921 w 2296"/>
                <a:gd name="T51" fmla="*/ 800 h 1469"/>
                <a:gd name="T52" fmla="*/ 1748 w 2296"/>
                <a:gd name="T53" fmla="*/ 843 h 1469"/>
                <a:gd name="T54" fmla="*/ 1351 w 2296"/>
                <a:gd name="T55" fmla="*/ 908 h 1469"/>
                <a:gd name="T56" fmla="*/ 923 w 2296"/>
                <a:gd name="T57" fmla="*/ 968 h 1469"/>
                <a:gd name="T58" fmla="*/ 521 w 2296"/>
                <a:gd name="T59" fmla="*/ 1028 h 1469"/>
                <a:gd name="T60" fmla="*/ 353 w 2296"/>
                <a:gd name="T61" fmla="*/ 1066 h 1469"/>
                <a:gd name="T62" fmla="*/ 206 w 2296"/>
                <a:gd name="T63" fmla="*/ 1104 h 1469"/>
                <a:gd name="T64" fmla="*/ 92 w 2296"/>
                <a:gd name="T65" fmla="*/ 1148 h 1469"/>
                <a:gd name="T66" fmla="*/ 22 w 2296"/>
                <a:gd name="T67" fmla="*/ 1202 h 1469"/>
                <a:gd name="T68" fmla="*/ 0 w 2296"/>
                <a:gd name="T69" fmla="*/ 1262 h 1469"/>
                <a:gd name="T70" fmla="*/ 27 w 2296"/>
                <a:gd name="T71" fmla="*/ 1327 h 1469"/>
                <a:gd name="T72" fmla="*/ 98 w 2296"/>
                <a:gd name="T73" fmla="*/ 1382 h 1469"/>
                <a:gd name="T74" fmla="*/ 196 w 2296"/>
                <a:gd name="T75" fmla="*/ 1425 h 1469"/>
                <a:gd name="T76" fmla="*/ 326 w 2296"/>
                <a:gd name="T77" fmla="*/ 1469 h 1469"/>
                <a:gd name="T78" fmla="*/ 217 w 2296"/>
                <a:gd name="T79" fmla="*/ 1414 h 1469"/>
                <a:gd name="T80" fmla="*/ 147 w 2296"/>
                <a:gd name="T81" fmla="*/ 1360 h 1469"/>
                <a:gd name="T82" fmla="*/ 120 w 2296"/>
                <a:gd name="T83" fmla="*/ 1306 h 1469"/>
                <a:gd name="T84" fmla="*/ 141 w 2296"/>
                <a:gd name="T85" fmla="*/ 1257 h 1469"/>
                <a:gd name="T86" fmla="*/ 212 w 2296"/>
                <a:gd name="T87" fmla="*/ 1208 h 1469"/>
                <a:gd name="T88" fmla="*/ 342 w 2296"/>
                <a:gd name="T89" fmla="*/ 1164 h 1469"/>
                <a:gd name="T90" fmla="*/ 527 w 2296"/>
                <a:gd name="T91" fmla="*/ 1121 h 1469"/>
                <a:gd name="T92" fmla="*/ 771 w 2296"/>
                <a:gd name="T93" fmla="*/ 1088 h 14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GB" dirty="0"/>
            </a:p>
          </p:txBody>
        </p:sp>
        <p:sp>
          <p:nvSpPr>
            <p:cNvPr id="251916" name="Freeform 12"/>
            <p:cNvSpPr>
              <a:spLocks/>
            </p:cNvSpPr>
            <p:nvPr/>
          </p:nvSpPr>
          <p:spPr bwMode="hidden">
            <a:xfrm>
              <a:off x="0" y="0"/>
              <a:ext cx="5758" cy="1776"/>
            </a:xfrm>
            <a:custGeom>
              <a:avLst/>
              <a:gdLst>
                <a:gd name="T0" fmla="*/ 0 w 5740"/>
                <a:gd name="T1" fmla="*/ 0 h 1906"/>
                <a:gd name="T2" fmla="*/ 0 w 5740"/>
                <a:gd name="T3" fmla="*/ 1906 h 1906"/>
                <a:gd name="T4" fmla="*/ 5740 w 5740"/>
                <a:gd name="T5" fmla="*/ 1906 h 1906"/>
                <a:gd name="T6" fmla="*/ 5740 w 5740"/>
                <a:gd name="T7" fmla="*/ 0 h 1906"/>
                <a:gd name="T8" fmla="*/ 0 w 5740"/>
                <a:gd name="T9" fmla="*/ 0 h 1906"/>
                <a:gd name="T10" fmla="*/ 0 w 5740"/>
                <a:gd name="T11" fmla="*/ 0 h 1906"/>
              </a:gdLst>
              <a:ahLst/>
              <a:cxnLst>
                <a:cxn ang="0">
                  <a:pos x="T0" y="T1"/>
                </a:cxn>
                <a:cxn ang="0">
                  <a:pos x="T2" y="T3"/>
                </a:cxn>
                <a:cxn ang="0">
                  <a:pos x="T4" y="T5"/>
                </a:cxn>
                <a:cxn ang="0">
                  <a:pos x="T6" y="T7"/>
                </a:cxn>
                <a:cxn ang="0">
                  <a:pos x="T8" y="T9"/>
                </a:cxn>
                <a:cxn ang="0">
                  <a:pos x="T10" y="T11"/>
                </a:cxn>
              </a:cxnLst>
              <a:rect l="0" t="0" r="r" b="b"/>
              <a:pathLst>
                <a:path w="5740" h="1906">
                  <a:moveTo>
                    <a:pt x="0" y="0"/>
                  </a:moveTo>
                  <a:lnTo>
                    <a:pt x="0" y="1906"/>
                  </a:lnTo>
                  <a:lnTo>
                    <a:pt x="5740" y="1906"/>
                  </a:lnTo>
                  <a:lnTo>
                    <a:pt x="5740" y="0"/>
                  </a:lnTo>
                  <a:lnTo>
                    <a:pt x="0" y="0"/>
                  </a:lnTo>
                  <a:lnTo>
                    <a:pt x="0" y="0"/>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GB" dirty="0"/>
            </a:p>
          </p:txBody>
        </p:sp>
      </p:grpSp>
      <p:sp>
        <p:nvSpPr>
          <p:cNvPr id="251917" name="Rectangle 13"/>
          <p:cNvSpPr>
            <a:spLocks noGrp="1" noRot="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51918" name="Rectangle 14"/>
          <p:cNvSpPr>
            <a:spLocks noGrp="1" noChangeArrowheads="1"/>
          </p:cNvSpPr>
          <p:nvPr>
            <p:ph type="ftr" sz="quarter" idx="3"/>
          </p:nvPr>
        </p:nvSpPr>
        <p:spPr bwMode="auto">
          <a:xfrm>
            <a:off x="3124200" y="6248400"/>
            <a:ext cx="2895600" cy="476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eaLnBrk="1" hangingPunct="1">
              <a:defRPr sz="1200">
                <a:latin typeface="+mn-lt"/>
              </a:defRPr>
            </a:lvl1pPr>
          </a:lstStyle>
          <a:p>
            <a:endParaRPr lang="en-US" dirty="0"/>
          </a:p>
        </p:txBody>
      </p:sp>
      <p:sp>
        <p:nvSpPr>
          <p:cNvPr id="251919" name="Rectangle 15"/>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2" tx1="lt1" bg2="dk1" tx2="lt2" accent1="accent1" accent2="accent2" accent3="accent3" accent4="accent4" accent5="accent5" accent6="accent6" hlink="hlink" folHlink="folHlink"/>
  <p:sldLayoutIdLst>
    <p:sldLayoutId id="2147483833" r:id="rId1"/>
    <p:sldLayoutId id="2147483834" r:id="rId2"/>
    <p:sldLayoutId id="2147483835" r:id="rId3"/>
    <p:sldLayoutId id="2147483836" r:id="rId4"/>
    <p:sldLayoutId id="2147483837" r:id="rId5"/>
    <p:sldLayoutId id="2147483838" r:id="rId6"/>
    <p:sldLayoutId id="2147483839" r:id="rId7"/>
    <p:sldLayoutId id="2147483840" r:id="rId8"/>
    <p:sldLayoutId id="2147483841" r:id="rId9"/>
    <p:sldLayoutId id="2147483842" r:id="rId10"/>
    <p:sldLayoutId id="2147483843" r:id="rId11"/>
    <p:sldLayoutId id="2147483844" r:id="rId12"/>
    <p:sldLayoutId id="2147483845" r:id="rId13"/>
  </p:sldLayoutIdLst>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51917"/>
                                        </p:tgtEl>
                                        <p:attrNameLst>
                                          <p:attrName>style.visibility</p:attrName>
                                        </p:attrNameLst>
                                      </p:cBhvr>
                                      <p:to>
                                        <p:strVal val="visible"/>
                                      </p:to>
                                    </p:set>
                                    <p:animEffect transition="in" filter="fade">
                                      <p:cBhvr>
                                        <p:cTn id="7" dur="2000"/>
                                        <p:tgtEl>
                                          <p:spTgt spid="251917"/>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51919"/>
                                        </p:tgtEl>
                                        <p:attrNameLst>
                                          <p:attrName>style.visibility</p:attrName>
                                        </p:attrNameLst>
                                      </p:cBhvr>
                                      <p:to>
                                        <p:strVal val="visible"/>
                                      </p:to>
                                    </p:set>
                                    <p:animEffect transition="in" filter="fade">
                                      <p:cBhvr>
                                        <p:cTn id="10" dur="2000"/>
                                        <p:tgtEl>
                                          <p:spTgt spid="2519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1917" grpId="0"/>
      <p:bldP spid="251919" grpId="0">
        <p:tmplLst>
          <p:tmpl>
            <p:tnLst>
              <p:par>
                <p:cTn presetID="10" presetClass="entr" presetSubtype="0" fill="hold" nodeType="withEffect">
                  <p:stCondLst>
                    <p:cond delay="0"/>
                  </p:stCondLst>
                  <p:childTnLst>
                    <p:set>
                      <p:cBhvr>
                        <p:cTn dur="1" fill="hold">
                          <p:stCondLst>
                            <p:cond delay="0"/>
                          </p:stCondLst>
                        </p:cTn>
                        <p:tgtEl>
                          <p:spTgt spid="251919"/>
                        </p:tgtEl>
                        <p:attrNameLst>
                          <p:attrName>style.visibility</p:attrName>
                        </p:attrNameLst>
                      </p:cBhvr>
                      <p:to>
                        <p:strVal val="visible"/>
                      </p:to>
                    </p:set>
                    <p:animEffect transition="in" filter="fade">
                      <p:cBhvr>
                        <p:cTn dur="2000"/>
                        <p:tgtEl>
                          <p:spTgt spid="251919"/>
                        </p:tgtEl>
                      </p:cBhvr>
                    </p:animEffect>
                  </p:childTnLst>
                </p:cTn>
              </p:par>
            </p:tnLst>
          </p:tmpl>
        </p:tmplLst>
      </p:bldP>
    </p:bldLst>
  </p:timing>
  <p:hf hdr="0" ftr="0" dt="0"/>
  <p:txStyles>
    <p:titleStyle>
      <a:lvl1pPr algn="ctr" rtl="0" fontAlgn="base">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b="1">
          <a:solidFill>
            <a:schemeClr val="tx2"/>
          </a:solidFill>
          <a:effectLst>
            <a:outerShdw blurRad="38100" dist="38100" dir="2700000" algn="tl">
              <a:srgbClr val="000000"/>
            </a:outerShdw>
          </a:effectLst>
          <a:latin typeface="Arial" charset="0"/>
        </a:defRPr>
      </a:lvl2pPr>
      <a:lvl3pPr algn="ctr" rtl="0" fontAlgn="base">
        <a:spcBef>
          <a:spcPct val="0"/>
        </a:spcBef>
        <a:spcAft>
          <a:spcPct val="0"/>
        </a:spcAft>
        <a:defRPr sz="4400" b="1">
          <a:solidFill>
            <a:schemeClr val="tx2"/>
          </a:solidFill>
          <a:effectLst>
            <a:outerShdw blurRad="38100" dist="38100" dir="2700000" algn="tl">
              <a:srgbClr val="000000"/>
            </a:outerShdw>
          </a:effectLst>
          <a:latin typeface="Arial" charset="0"/>
        </a:defRPr>
      </a:lvl3pPr>
      <a:lvl4pPr algn="ctr" rtl="0" fontAlgn="base">
        <a:spcBef>
          <a:spcPct val="0"/>
        </a:spcBef>
        <a:spcAft>
          <a:spcPct val="0"/>
        </a:spcAft>
        <a:defRPr sz="4400" b="1">
          <a:solidFill>
            <a:schemeClr val="tx2"/>
          </a:solidFill>
          <a:effectLst>
            <a:outerShdw blurRad="38100" dist="38100" dir="2700000" algn="tl">
              <a:srgbClr val="000000"/>
            </a:outerShdw>
          </a:effectLst>
          <a:latin typeface="Arial" charset="0"/>
        </a:defRPr>
      </a:lvl4pPr>
      <a:lvl5pPr algn="ctr" rtl="0" fontAlgn="base">
        <a:spcBef>
          <a:spcPct val="0"/>
        </a:spcBef>
        <a:spcAft>
          <a:spcPct val="0"/>
        </a:spcAft>
        <a:defRPr sz="4400" b="1">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Arial" charset="0"/>
        </a:defRPr>
      </a:lvl9pPr>
    </p:titleStyle>
    <p:bodyStyle>
      <a:lvl1pPr marL="342900" indent="-342900" algn="l" rtl="0" fontAlgn="base">
        <a:spcBef>
          <a:spcPct val="20000"/>
        </a:spcBef>
        <a:spcAft>
          <a:spcPct val="0"/>
        </a:spcAft>
        <a:buClr>
          <a:schemeClr val="hlink"/>
        </a:buClr>
        <a:buSzPct val="70000"/>
        <a:buFont typeface="Wingdings" pitchFamily="2" charset="2"/>
        <a:buChar char="n"/>
        <a:defRPr sz="3200" b="1">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accent2"/>
        </a:buClr>
        <a:buSzPct val="70000"/>
        <a:buFont typeface="Wingdings" pitchFamily="2" charset="2"/>
        <a:buChar char="n"/>
        <a:defRPr sz="2800" b="1">
          <a:solidFill>
            <a:schemeClr val="tx1"/>
          </a:solidFill>
          <a:effectLst>
            <a:outerShdw blurRad="38100" dist="38100" dir="2700000" algn="tl">
              <a:srgbClr val="000000"/>
            </a:outerShdw>
          </a:effectLst>
          <a:latin typeface="+mn-lt"/>
        </a:defRPr>
      </a:lvl2pPr>
      <a:lvl3pPr marL="1143000" indent="-228600" algn="l" rtl="0" fontAlgn="base">
        <a:spcBef>
          <a:spcPct val="20000"/>
        </a:spcBef>
        <a:spcAft>
          <a:spcPct val="0"/>
        </a:spcAft>
        <a:buClr>
          <a:schemeClr val="tx2"/>
        </a:buClr>
        <a:buSzPct val="70000"/>
        <a:buFont typeface="Wingdings" pitchFamily="2" charset="2"/>
        <a:buChar char="n"/>
        <a:defRPr sz="2400">
          <a:solidFill>
            <a:schemeClr val="tx1"/>
          </a:solidFill>
          <a:effectLst>
            <a:outerShdw blurRad="38100" dist="38100" dir="2700000" algn="tl">
              <a:srgbClr val="000000"/>
            </a:outerShdw>
          </a:effectLst>
          <a:latin typeface="Garamond" pitchFamily="18" charset="0"/>
        </a:defRPr>
      </a:lvl3pPr>
      <a:lvl4pPr marL="1600200" indent="-228600" algn="l" rtl="0" fontAlgn="base">
        <a:spcBef>
          <a:spcPct val="20000"/>
        </a:spcBef>
        <a:spcAft>
          <a:spcPct val="0"/>
        </a:spcAft>
        <a:buClr>
          <a:schemeClr val="accent2"/>
        </a:buClr>
        <a:buSzPct val="70000"/>
        <a:buFont typeface="Wingdings" pitchFamily="2" charset="2"/>
        <a:buChar char="n"/>
        <a:defRPr sz="2000">
          <a:solidFill>
            <a:schemeClr val="tx1"/>
          </a:solidFill>
          <a:effectLst>
            <a:outerShdw blurRad="38100" dist="38100" dir="2700000" algn="tl">
              <a:srgbClr val="000000"/>
            </a:outerShdw>
          </a:effectLst>
          <a:latin typeface="Garamond" pitchFamily="18" charset="0"/>
        </a:defRPr>
      </a:lvl4pPr>
      <a:lvl5pPr marL="20574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Garamond" pitchFamily="18" charset="0"/>
        </a:defRPr>
      </a:lvl5pPr>
      <a:lvl6pPr marL="25146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Garamond" pitchFamily="18" charset="0"/>
        </a:defRPr>
      </a:lvl6pPr>
      <a:lvl7pPr marL="29718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Garamond" pitchFamily="18" charset="0"/>
        </a:defRPr>
      </a:lvl7pPr>
      <a:lvl8pPr marL="34290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Garamond" pitchFamily="18" charset="0"/>
        </a:defRPr>
      </a:lvl8pPr>
      <a:lvl9pPr marL="38862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Garamond" pitchFamily="18"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17.xml"/><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1.xml"/><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22.xml"/><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notesSlide" Target="../notesSlides/notesSlide25.xml"/><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26.xml"/><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hyperlink" Target="http://www.thyroidbooks.co.uk/"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4"/>
          <p:cNvSpPr>
            <a:spLocks noGrp="1"/>
          </p:cNvSpPr>
          <p:nvPr>
            <p:ph type="sldNum" sz="quarter" idx="11"/>
          </p:nvPr>
        </p:nvSpPr>
        <p:spPr/>
        <p:txBody>
          <a:bodyPr/>
          <a:lstStyle/>
          <a:p>
            <a:fld id="{5412372A-03DD-4474-A4D7-8D8B4A9026D2}" type="slidenum">
              <a:rPr lang="en-US"/>
              <a:pPr/>
              <a:t>1</a:t>
            </a:fld>
            <a:endParaRPr lang="en-US" dirty="0"/>
          </a:p>
        </p:txBody>
      </p:sp>
      <p:sp>
        <p:nvSpPr>
          <p:cNvPr id="482306" name="Rectangle 2"/>
          <p:cNvSpPr>
            <a:spLocks noGrp="1" noRot="1" noChangeArrowheads="1"/>
          </p:cNvSpPr>
          <p:nvPr>
            <p:ph type="title"/>
          </p:nvPr>
        </p:nvSpPr>
        <p:spPr>
          <a:xfrm>
            <a:off x="457200" y="304800"/>
            <a:ext cx="8229600" cy="1143000"/>
          </a:xfrm>
        </p:spPr>
        <p:txBody>
          <a:bodyPr/>
          <a:lstStyle/>
          <a:p>
            <a:r>
              <a:rPr lang="en-US" sz="5400" dirty="0" smtClean="0">
                <a:solidFill>
                  <a:srgbClr val="FF0000"/>
                </a:solidFill>
              </a:rPr>
              <a:t>                                </a:t>
            </a:r>
            <a:r>
              <a:rPr lang="en-US" dirty="0" smtClean="0">
                <a:solidFill>
                  <a:srgbClr val="FF0000"/>
                </a:solidFill>
              </a:rPr>
              <a:t>THYROID THREATS </a:t>
            </a:r>
            <a:br>
              <a:rPr lang="en-US" dirty="0" smtClean="0">
                <a:solidFill>
                  <a:srgbClr val="FF0000"/>
                </a:solidFill>
              </a:rPr>
            </a:br>
            <a:r>
              <a:rPr lang="en-US" dirty="0" smtClean="0">
                <a:solidFill>
                  <a:srgbClr val="FF0000"/>
                </a:solidFill>
              </a:rPr>
              <a:t>Part 2</a:t>
            </a:r>
            <a:endParaRPr lang="en-US" dirty="0">
              <a:solidFill>
                <a:srgbClr val="FF0000"/>
              </a:solidFill>
            </a:endParaRPr>
          </a:p>
        </p:txBody>
      </p:sp>
      <p:sp>
        <p:nvSpPr>
          <p:cNvPr id="482307" name="Rectangle 3"/>
          <p:cNvSpPr>
            <a:spLocks noGrp="1" noChangeArrowheads="1"/>
          </p:cNvSpPr>
          <p:nvPr>
            <p:ph type="body" idx="1"/>
          </p:nvPr>
        </p:nvSpPr>
        <p:spPr/>
        <p:txBody>
          <a:bodyPr/>
          <a:lstStyle/>
          <a:p>
            <a:pPr algn="ctr">
              <a:buFont typeface="Wingdings" pitchFamily="2" charset="2"/>
              <a:buNone/>
            </a:pPr>
            <a:endParaRPr lang="en-US" sz="2800" dirty="0"/>
          </a:p>
          <a:p>
            <a:pPr algn="ctr">
              <a:buNone/>
            </a:pPr>
            <a:r>
              <a:rPr lang="en-US" dirty="0" smtClean="0"/>
              <a:t>by </a:t>
            </a:r>
          </a:p>
          <a:p>
            <a:pPr algn="ctr">
              <a:buNone/>
            </a:pPr>
            <a:r>
              <a:rPr lang="en-US" dirty="0" smtClean="0"/>
              <a:t>Coralie </a:t>
            </a:r>
            <a:r>
              <a:rPr lang="en-US" dirty="0"/>
              <a:t>Phillips BSc (Hons) MSc </a:t>
            </a:r>
          </a:p>
          <a:p>
            <a:pPr algn="ctr">
              <a:buNone/>
            </a:pPr>
            <a:r>
              <a:rPr lang="en-US" dirty="0"/>
              <a:t>&amp; Donna Roach BSc (Hons) MSc</a:t>
            </a:r>
          </a:p>
          <a:p>
            <a:pPr algn="ctr">
              <a:buNone/>
            </a:pPr>
            <a:r>
              <a:rPr lang="en-US" sz="2800" dirty="0" smtClean="0">
                <a:solidFill>
                  <a:srgbClr val="FF0000"/>
                </a:solidFill>
              </a:rPr>
              <a:t>Identical twin authors </a:t>
            </a:r>
            <a:r>
              <a:rPr lang="en-US" sz="2800" dirty="0">
                <a:solidFill>
                  <a:srgbClr val="FF0000"/>
                </a:solidFill>
              </a:rPr>
              <a:t>of </a:t>
            </a:r>
          </a:p>
          <a:p>
            <a:pPr algn="ctr">
              <a:buNone/>
            </a:pPr>
            <a:r>
              <a:rPr lang="en-US" sz="2800" dirty="0">
                <a:solidFill>
                  <a:srgbClr val="FF0000"/>
                </a:solidFill>
              </a:rPr>
              <a:t>‘Hypothyroidism in Childhood and Adulthood’ </a:t>
            </a:r>
          </a:p>
          <a:p>
            <a:pPr algn="ctr">
              <a:buNone/>
            </a:pPr>
            <a:r>
              <a:rPr lang="en-US" sz="2800" dirty="0">
                <a:solidFill>
                  <a:srgbClr val="FF0000"/>
                </a:solidFill>
              </a:rPr>
              <a:t>and ‘Three Times the Trouble’</a:t>
            </a:r>
          </a:p>
          <a:p>
            <a:pPr algn="ctr">
              <a:buNone/>
            </a:pPr>
            <a:endParaRPr lang="en-US" sz="1800" dirty="0" smtClean="0">
              <a:cs typeface="Arial" charset="0"/>
            </a:endParaRPr>
          </a:p>
          <a:p>
            <a:pPr algn="ctr">
              <a:buNone/>
            </a:pPr>
            <a:endParaRPr lang="en-US" sz="1800" dirty="0">
              <a:cs typeface="Arial" charset="0"/>
            </a:endParaRPr>
          </a:p>
          <a:p>
            <a:pPr algn="ctr">
              <a:buNone/>
            </a:pPr>
            <a:r>
              <a:rPr lang="en-US" sz="1800" dirty="0" smtClean="0">
                <a:cs typeface="Arial" charset="0"/>
              </a:rPr>
              <a:t>© 2013 </a:t>
            </a:r>
            <a:r>
              <a:rPr lang="en-US" sz="1800" dirty="0">
                <a:cs typeface="Arial" charset="0"/>
              </a:rPr>
              <a:t>by C Phillips and D </a:t>
            </a:r>
            <a:r>
              <a:rPr lang="en-US" sz="1800" dirty="0" smtClean="0">
                <a:cs typeface="Arial" charset="0"/>
              </a:rPr>
              <a:t>Roach (except for the ClipArt which was provided within the Microsoft PowerPoint package) </a:t>
            </a:r>
            <a:endParaRPr lang="en-US" sz="1800" dirty="0">
              <a:cs typeface="Arial" charset="0"/>
            </a:endParaRPr>
          </a:p>
          <a:p>
            <a:pPr algn="ctr">
              <a:buNone/>
            </a:pPr>
            <a:endParaRPr lang="en-US" sz="1800" dirty="0">
              <a:cs typeface="Arial" charset="0"/>
            </a:endParaRPr>
          </a:p>
          <a:p>
            <a:pPr algn="ctr">
              <a:buFont typeface="Wingdings" pitchFamily="2" charset="2"/>
              <a:buNone/>
            </a:pPr>
            <a:endParaRPr lang="en-US" sz="2800" dirty="0"/>
          </a:p>
          <a:p>
            <a:endParaRPr lang="en-US" sz="2800" dirty="0"/>
          </a:p>
        </p:txBody>
      </p:sp>
    </p:spTree>
    <p:extLst>
      <p:ext uri="{BB962C8B-B14F-4D97-AF65-F5344CB8AC3E}">
        <p14:creationId xmlns:p14="http://schemas.microsoft.com/office/powerpoint/2010/main" xmlns="" val="2724762571"/>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Section </a:t>
            </a:r>
            <a:r>
              <a:rPr lang="en-GB" dirty="0" smtClean="0"/>
              <a:t>A</a:t>
            </a:r>
            <a:endParaRPr lang="en-GB" dirty="0"/>
          </a:p>
        </p:txBody>
      </p:sp>
      <p:sp>
        <p:nvSpPr>
          <p:cNvPr id="7" name="Content Placeholder 6"/>
          <p:cNvSpPr>
            <a:spLocks noGrp="1"/>
          </p:cNvSpPr>
          <p:nvPr>
            <p:ph idx="1"/>
          </p:nvPr>
        </p:nvSpPr>
        <p:spPr/>
        <p:txBody>
          <a:bodyPr/>
          <a:lstStyle/>
          <a:p>
            <a:pPr marL="0" indent="0">
              <a:buNone/>
            </a:pPr>
            <a:r>
              <a:rPr lang="en-GB" dirty="0">
                <a:effectLst>
                  <a:outerShdw blurRad="38100" dist="38100" dir="2700000" algn="tl">
                    <a:srgbClr val="000000">
                      <a:alpha val="43137"/>
                    </a:srgbClr>
                  </a:outerShdw>
                </a:effectLst>
              </a:rPr>
              <a:t>Some concerns that have become apparent on the basis of responses/ types of responses provided by respondents will be outlined (although </a:t>
            </a:r>
            <a:r>
              <a:rPr lang="en-GB" dirty="0" smtClean="0">
                <a:effectLst>
                  <a:outerShdw blurRad="38100" dist="38100" dir="2700000" algn="tl">
                    <a:srgbClr val="000000">
                      <a:alpha val="43137"/>
                    </a:srgbClr>
                  </a:outerShdw>
                </a:effectLst>
              </a:rPr>
              <a:t>all </a:t>
            </a:r>
            <a:r>
              <a:rPr lang="en-GB" dirty="0">
                <a:effectLst>
                  <a:outerShdw blurRad="38100" dist="38100" dir="2700000" algn="tl">
                    <a:srgbClr val="000000">
                      <a:alpha val="43137"/>
                    </a:srgbClr>
                  </a:outerShdw>
                </a:effectLst>
              </a:rPr>
              <a:t>of the concerns were </a:t>
            </a:r>
            <a:r>
              <a:rPr lang="en-GB" dirty="0" smtClean="0">
                <a:effectLst>
                  <a:outerShdw blurRad="38100" dist="38100" dir="2700000" algn="tl">
                    <a:srgbClr val="000000">
                      <a:alpha val="43137"/>
                    </a:srgbClr>
                  </a:outerShdw>
                </a:effectLst>
              </a:rPr>
              <a:t>not expressed </a:t>
            </a:r>
            <a:r>
              <a:rPr lang="en-GB" dirty="0">
                <a:effectLst>
                  <a:outerShdw blurRad="38100" dist="38100" dir="2700000" algn="tl">
                    <a:srgbClr val="000000">
                      <a:alpha val="43137"/>
                    </a:srgbClr>
                  </a:outerShdw>
                </a:effectLst>
              </a:rPr>
              <a:t>by all </a:t>
            </a:r>
            <a:r>
              <a:rPr lang="en-GB" dirty="0" smtClean="0">
                <a:effectLst>
                  <a:outerShdw blurRad="38100" dist="38100" dir="2700000" algn="tl">
                    <a:srgbClr val="000000">
                      <a:alpha val="43137"/>
                    </a:srgbClr>
                  </a:outerShdw>
                </a:effectLst>
              </a:rPr>
              <a:t>of the respondents</a:t>
            </a:r>
            <a:r>
              <a:rPr lang="en-GB" dirty="0">
                <a:effectLst>
                  <a:outerShdw blurRad="38100" dist="38100" dir="2700000" algn="tl">
                    <a:srgbClr val="000000">
                      <a:alpha val="43137"/>
                    </a:srgbClr>
                  </a:outerShdw>
                </a:effectLst>
              </a:rPr>
              <a:t>)</a:t>
            </a:r>
          </a:p>
          <a:p>
            <a:pPr marL="0" indent="0">
              <a:buNone/>
            </a:pPr>
            <a:endParaRPr lang="en-GB" dirty="0"/>
          </a:p>
        </p:txBody>
      </p:sp>
      <p:sp>
        <p:nvSpPr>
          <p:cNvPr id="5" name="Slide Number Placeholder 4"/>
          <p:cNvSpPr>
            <a:spLocks noGrp="1"/>
          </p:cNvSpPr>
          <p:nvPr>
            <p:ph type="sldNum" sz="quarter" idx="11"/>
          </p:nvPr>
        </p:nvSpPr>
        <p:spPr/>
        <p:txBody>
          <a:bodyPr/>
          <a:lstStyle/>
          <a:p>
            <a:fld id="{BB48B88C-A214-4F6B-B511-C7A34B1F29C1}" type="slidenum">
              <a:rPr lang="en-US" smtClean="0"/>
              <a:pPr/>
              <a:t>10</a:t>
            </a:fld>
            <a:endParaRPr lang="en-US" dirty="0"/>
          </a:p>
        </p:txBody>
      </p:sp>
    </p:spTree>
    <p:extLst>
      <p:ext uri="{BB962C8B-B14F-4D97-AF65-F5344CB8AC3E}">
        <p14:creationId xmlns:p14="http://schemas.microsoft.com/office/powerpoint/2010/main" xmlns="" val="719695465"/>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295400"/>
          </a:xfrm>
        </p:spPr>
        <p:txBody>
          <a:bodyPr/>
          <a:lstStyle/>
          <a:p>
            <a:r>
              <a:rPr lang="en-GB" dirty="0"/>
              <a:t>Section </a:t>
            </a:r>
            <a:r>
              <a:rPr lang="en-GB" dirty="0" smtClean="0"/>
              <a:t>A</a:t>
            </a:r>
            <a:endParaRPr lang="en-GB" dirty="0"/>
          </a:p>
        </p:txBody>
      </p:sp>
      <p:sp>
        <p:nvSpPr>
          <p:cNvPr id="6" name="Content Placeholder 5"/>
          <p:cNvSpPr>
            <a:spLocks noGrp="1"/>
          </p:cNvSpPr>
          <p:nvPr>
            <p:ph idx="1"/>
          </p:nvPr>
        </p:nvSpPr>
        <p:spPr>
          <a:xfrm>
            <a:off x="152400" y="1143000"/>
            <a:ext cx="8839200" cy="5334000"/>
          </a:xfrm>
        </p:spPr>
        <p:txBody>
          <a:bodyPr/>
          <a:lstStyle/>
          <a:p>
            <a:pPr marL="0" indent="0">
              <a:buNone/>
            </a:pPr>
            <a:r>
              <a:rPr lang="en-GB" dirty="0">
                <a:effectLst>
                  <a:outerShdw blurRad="38100" dist="38100" dir="2700000" algn="tl">
                    <a:srgbClr val="000000">
                      <a:alpha val="43137"/>
                    </a:srgbClr>
                  </a:outerShdw>
                </a:effectLst>
              </a:rPr>
              <a:t>There is concern that the way that hypothyroidism is being diagnosed </a:t>
            </a:r>
            <a:r>
              <a:rPr lang="en-GB" dirty="0" smtClean="0">
                <a:effectLst>
                  <a:outerShdw blurRad="38100" dist="38100" dir="2700000" algn="tl">
                    <a:srgbClr val="000000">
                      <a:alpha val="43137"/>
                    </a:srgbClr>
                  </a:outerShdw>
                </a:effectLst>
              </a:rPr>
              <a:t>within </a:t>
            </a:r>
            <a:r>
              <a:rPr lang="en-GB" dirty="0">
                <a:effectLst>
                  <a:outerShdw blurRad="38100" dist="38100" dir="2700000" algn="tl">
                    <a:srgbClr val="000000">
                      <a:alpha val="43137"/>
                    </a:srgbClr>
                  </a:outerShdw>
                </a:effectLst>
              </a:rPr>
              <a:t>the </a:t>
            </a:r>
            <a:r>
              <a:rPr lang="en-GB" dirty="0" smtClean="0">
                <a:effectLst>
                  <a:outerShdw blurRad="38100" dist="38100" dir="2700000" algn="tl">
                    <a:srgbClr val="000000">
                      <a:alpha val="43137"/>
                    </a:srgbClr>
                  </a:outerShdw>
                </a:effectLst>
              </a:rPr>
              <a:t>National Health Service (NHS) is </a:t>
            </a:r>
            <a:r>
              <a:rPr lang="en-GB" dirty="0">
                <a:effectLst>
                  <a:outerShdw blurRad="38100" dist="38100" dir="2700000" algn="tl">
                    <a:srgbClr val="000000">
                      <a:alpha val="43137"/>
                    </a:srgbClr>
                  </a:outerShdw>
                </a:effectLst>
              </a:rPr>
              <a:t>inadequate with undue reliance on the </a:t>
            </a:r>
            <a:r>
              <a:rPr lang="en-GB" dirty="0" smtClean="0">
                <a:effectLst>
                  <a:outerShdw blurRad="38100" dist="38100" dir="2700000" algn="tl">
                    <a:srgbClr val="000000">
                      <a:alpha val="43137"/>
                    </a:srgbClr>
                  </a:outerShdw>
                </a:effectLst>
              </a:rPr>
              <a:t>tests for thyroxine (T4) and thyroid stimulating hormone (TSH) levels and that  </a:t>
            </a:r>
            <a:r>
              <a:rPr lang="en-GB" dirty="0">
                <a:effectLst>
                  <a:outerShdw blurRad="38100" dist="38100" dir="2700000" algn="tl">
                    <a:srgbClr val="000000">
                      <a:alpha val="43137"/>
                    </a:srgbClr>
                  </a:outerShdw>
                </a:effectLst>
              </a:rPr>
              <a:t>many test </a:t>
            </a:r>
            <a:r>
              <a:rPr lang="en-GB" dirty="0" smtClean="0">
                <a:effectLst>
                  <a:outerShdw blurRad="38100" dist="38100" dir="2700000" algn="tl">
                    <a:srgbClr val="000000">
                      <a:alpha val="43137"/>
                    </a:srgbClr>
                  </a:outerShdw>
                </a:effectLst>
              </a:rPr>
              <a:t>aren’t </a:t>
            </a:r>
            <a:r>
              <a:rPr lang="en-GB" dirty="0">
                <a:effectLst>
                  <a:outerShdw blurRad="38100" dist="38100" dir="2700000" algn="tl">
                    <a:srgbClr val="000000">
                      <a:alpha val="43137"/>
                    </a:srgbClr>
                  </a:outerShdw>
                </a:effectLst>
              </a:rPr>
              <a:t>carried out at all and clinical evaluation is not carried out/ given full consideration and that as a result, many individuals with hypothyroidism remain undiagnosed or are </a:t>
            </a:r>
            <a:r>
              <a:rPr lang="en-GB" dirty="0" smtClean="0">
                <a:effectLst>
                  <a:outerShdw blurRad="38100" dist="38100" dir="2700000" algn="tl">
                    <a:srgbClr val="000000">
                      <a:alpha val="43137"/>
                    </a:srgbClr>
                  </a:outerShdw>
                </a:effectLst>
              </a:rPr>
              <a:t>misdiagnosed. </a:t>
            </a:r>
            <a:endParaRPr lang="en-GB" dirty="0"/>
          </a:p>
        </p:txBody>
      </p:sp>
      <p:sp>
        <p:nvSpPr>
          <p:cNvPr id="5" name="Slide Number Placeholder 4"/>
          <p:cNvSpPr>
            <a:spLocks noGrp="1"/>
          </p:cNvSpPr>
          <p:nvPr>
            <p:ph type="sldNum" sz="quarter" idx="11"/>
          </p:nvPr>
        </p:nvSpPr>
        <p:spPr/>
        <p:txBody>
          <a:bodyPr/>
          <a:lstStyle/>
          <a:p>
            <a:fld id="{BB48B88C-A214-4F6B-B511-C7A34B1F29C1}" type="slidenum">
              <a:rPr lang="en-US" smtClean="0"/>
              <a:pPr/>
              <a:t>11</a:t>
            </a:fld>
            <a:endParaRPr lang="en-US" dirty="0"/>
          </a:p>
        </p:txBody>
      </p:sp>
    </p:spTree>
    <p:extLst>
      <p:ext uri="{BB962C8B-B14F-4D97-AF65-F5344CB8AC3E}">
        <p14:creationId xmlns:p14="http://schemas.microsoft.com/office/powerpoint/2010/main" xmlns="" val="1314143198"/>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Section </a:t>
            </a:r>
            <a:r>
              <a:rPr lang="en-GB" dirty="0" smtClean="0"/>
              <a:t>A</a:t>
            </a:r>
            <a:endParaRPr lang="en-GB" dirty="0"/>
          </a:p>
        </p:txBody>
      </p:sp>
      <p:sp>
        <p:nvSpPr>
          <p:cNvPr id="6" name="Content Placeholder 5"/>
          <p:cNvSpPr>
            <a:spLocks noGrp="1"/>
          </p:cNvSpPr>
          <p:nvPr>
            <p:ph idx="1"/>
          </p:nvPr>
        </p:nvSpPr>
        <p:spPr>
          <a:xfrm>
            <a:off x="457200" y="1371600"/>
            <a:ext cx="8229600" cy="4754563"/>
          </a:xfrm>
        </p:spPr>
        <p:txBody>
          <a:bodyPr/>
          <a:lstStyle/>
          <a:p>
            <a:pPr marL="0" indent="0">
              <a:buNone/>
            </a:pPr>
            <a:r>
              <a:rPr lang="en-GB" dirty="0">
                <a:effectLst>
                  <a:outerShdw blurRad="38100" dist="38100" dir="2700000" algn="tl">
                    <a:srgbClr val="000000">
                      <a:alpha val="43137"/>
                    </a:srgbClr>
                  </a:outerShdw>
                </a:effectLst>
              </a:rPr>
              <a:t>Concerns were also raised about the way that hypothyroidism is being monitored within the NHS, with some fearing that monitoring is inadequate with undue reliance on the T4 test and TSH </a:t>
            </a:r>
            <a:r>
              <a:rPr lang="en-GB" dirty="0" smtClean="0">
                <a:effectLst>
                  <a:outerShdw blurRad="38100" dist="38100" dir="2700000" algn="tl">
                    <a:srgbClr val="000000">
                      <a:alpha val="43137"/>
                    </a:srgbClr>
                  </a:outerShdw>
                </a:effectLst>
              </a:rPr>
              <a:t>test and that many </a:t>
            </a:r>
            <a:r>
              <a:rPr lang="en-GB" dirty="0">
                <a:effectLst>
                  <a:outerShdw blurRad="38100" dist="38100" dir="2700000" algn="tl">
                    <a:srgbClr val="000000">
                      <a:alpha val="43137"/>
                    </a:srgbClr>
                  </a:outerShdw>
                </a:effectLst>
              </a:rPr>
              <a:t>tests are not carried out at all and clinical evaluation is not carried out/ given full consideration and that as a result many individuals with hypothyroidism are </a:t>
            </a:r>
            <a:r>
              <a:rPr lang="en-GB" dirty="0" smtClean="0">
                <a:effectLst>
                  <a:outerShdw blurRad="38100" dist="38100" dir="2700000" algn="tl">
                    <a:srgbClr val="000000">
                      <a:alpha val="43137"/>
                    </a:srgbClr>
                  </a:outerShdw>
                </a:effectLst>
              </a:rPr>
              <a:t>under treated. Again views vary on this issue. </a:t>
            </a:r>
            <a:endParaRPr lang="en-GB" dirty="0">
              <a:effectLst>
                <a:outerShdw blurRad="38100" dist="38100" dir="2700000" algn="tl">
                  <a:srgbClr val="000000">
                    <a:alpha val="43137"/>
                  </a:srgbClr>
                </a:outerShdw>
              </a:effectLst>
            </a:endParaRPr>
          </a:p>
          <a:p>
            <a:pPr marL="0" indent="0">
              <a:buNone/>
            </a:pPr>
            <a:endParaRPr lang="en-GB" dirty="0"/>
          </a:p>
        </p:txBody>
      </p:sp>
      <p:sp>
        <p:nvSpPr>
          <p:cNvPr id="5" name="Slide Number Placeholder 4"/>
          <p:cNvSpPr>
            <a:spLocks noGrp="1"/>
          </p:cNvSpPr>
          <p:nvPr>
            <p:ph type="sldNum" sz="quarter" idx="11"/>
          </p:nvPr>
        </p:nvSpPr>
        <p:spPr/>
        <p:txBody>
          <a:bodyPr/>
          <a:lstStyle/>
          <a:p>
            <a:fld id="{BB48B88C-A214-4F6B-B511-C7A34B1F29C1}" type="slidenum">
              <a:rPr lang="en-US" smtClean="0"/>
              <a:pPr/>
              <a:t>12</a:t>
            </a:fld>
            <a:endParaRPr lang="en-US" dirty="0"/>
          </a:p>
        </p:txBody>
      </p:sp>
    </p:spTree>
    <p:extLst>
      <p:ext uri="{BB962C8B-B14F-4D97-AF65-F5344CB8AC3E}">
        <p14:creationId xmlns:p14="http://schemas.microsoft.com/office/powerpoint/2010/main" xmlns="" val="31592197"/>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Section </a:t>
            </a:r>
            <a:r>
              <a:rPr lang="en-GB" dirty="0" smtClean="0"/>
              <a:t>A</a:t>
            </a:r>
            <a:endParaRPr lang="en-GB" dirty="0"/>
          </a:p>
        </p:txBody>
      </p:sp>
      <p:sp>
        <p:nvSpPr>
          <p:cNvPr id="6" name="Content Placeholder 5"/>
          <p:cNvSpPr>
            <a:spLocks noGrp="1"/>
          </p:cNvSpPr>
          <p:nvPr>
            <p:ph idx="1"/>
          </p:nvPr>
        </p:nvSpPr>
        <p:spPr/>
        <p:txBody>
          <a:bodyPr/>
          <a:lstStyle/>
          <a:p>
            <a:pPr marL="0" indent="0">
              <a:buNone/>
            </a:pPr>
            <a:endParaRPr lang="en-GB" dirty="0" smtClean="0"/>
          </a:p>
          <a:p>
            <a:pPr marL="0" indent="0">
              <a:buNone/>
            </a:pPr>
            <a:endParaRPr lang="en-GB" dirty="0" smtClean="0"/>
          </a:p>
          <a:p>
            <a:pPr marL="0" indent="0">
              <a:buNone/>
            </a:pPr>
            <a:endParaRPr lang="en-GB" dirty="0"/>
          </a:p>
        </p:txBody>
      </p:sp>
      <p:sp>
        <p:nvSpPr>
          <p:cNvPr id="5" name="Slide Number Placeholder 4"/>
          <p:cNvSpPr>
            <a:spLocks noGrp="1"/>
          </p:cNvSpPr>
          <p:nvPr>
            <p:ph type="sldNum" sz="quarter" idx="11"/>
          </p:nvPr>
        </p:nvSpPr>
        <p:spPr/>
        <p:txBody>
          <a:bodyPr/>
          <a:lstStyle/>
          <a:p>
            <a:fld id="{BB48B88C-A214-4F6B-B511-C7A34B1F29C1}" type="slidenum">
              <a:rPr lang="en-US" smtClean="0"/>
              <a:pPr/>
              <a:t>13</a:t>
            </a:fld>
            <a:endParaRPr lang="en-US" dirty="0"/>
          </a:p>
        </p:txBody>
      </p:sp>
      <p:sp>
        <p:nvSpPr>
          <p:cNvPr id="3" name="Text Placeholder 2"/>
          <p:cNvSpPr>
            <a:spLocks noGrp="1"/>
          </p:cNvSpPr>
          <p:nvPr>
            <p:ph type="body" sz="half" idx="4294967295"/>
          </p:nvPr>
        </p:nvSpPr>
        <p:spPr>
          <a:xfrm>
            <a:off x="0" y="1295400"/>
            <a:ext cx="8229600" cy="2414588"/>
          </a:xfrm>
        </p:spPr>
        <p:txBody>
          <a:bodyPr/>
          <a:lstStyle/>
          <a:p>
            <a:pPr marL="0" indent="0">
              <a:buNone/>
            </a:pPr>
            <a:r>
              <a:rPr lang="en-GB" dirty="0">
                <a:effectLst>
                  <a:outerShdw blurRad="38100" dist="38100" dir="2700000" algn="tl">
                    <a:srgbClr val="000000">
                      <a:alpha val="43137"/>
                    </a:srgbClr>
                  </a:outerShdw>
                </a:effectLst>
              </a:rPr>
              <a:t>There is concern that T4 is not adequate for the recovery of some individuals with hypothyroidism but that treatments such as </a:t>
            </a:r>
            <a:r>
              <a:rPr lang="en-GB" dirty="0" smtClean="0">
                <a:effectLst>
                  <a:outerShdw blurRad="38100" dist="38100" dir="2700000" algn="tl">
                    <a:srgbClr val="000000">
                      <a:alpha val="43137"/>
                    </a:srgbClr>
                  </a:outerShdw>
                </a:effectLst>
              </a:rPr>
              <a:t>a thyroxine/ tri-iodothyronine (T3) combination and</a:t>
            </a:r>
            <a:r>
              <a:rPr lang="en-GB" dirty="0">
                <a:effectLst>
                  <a:outerShdw blurRad="38100" dist="38100" dir="2700000" algn="tl">
                    <a:srgbClr val="000000">
                      <a:alpha val="43137"/>
                    </a:srgbClr>
                  </a:outerShdw>
                </a:effectLst>
              </a:rPr>
              <a:t>/ or </a:t>
            </a:r>
            <a:r>
              <a:rPr lang="en-GB" dirty="0" smtClean="0">
                <a:effectLst>
                  <a:outerShdw blurRad="38100" dist="38100" dir="2700000" algn="tl">
                    <a:srgbClr val="000000">
                      <a:alpha val="43137"/>
                    </a:srgbClr>
                  </a:outerShdw>
                </a:effectLst>
              </a:rPr>
              <a:t>Natural Desiccated Thyroid (NDT) treatment which </a:t>
            </a:r>
            <a:r>
              <a:rPr lang="en-GB" dirty="0">
                <a:effectLst>
                  <a:outerShdw blurRad="38100" dist="38100" dir="2700000" algn="tl">
                    <a:srgbClr val="000000">
                      <a:alpha val="43137"/>
                    </a:srgbClr>
                  </a:outerShdw>
                </a:effectLst>
              </a:rPr>
              <a:t>are required for the full recovery of certain individuals are not </a:t>
            </a:r>
            <a:r>
              <a:rPr lang="en-GB" dirty="0" smtClean="0">
                <a:effectLst>
                  <a:outerShdw blurRad="38100" dist="38100" dir="2700000" algn="tl">
                    <a:srgbClr val="000000">
                      <a:alpha val="43137"/>
                    </a:srgbClr>
                  </a:outerShdw>
                </a:effectLst>
              </a:rPr>
              <a:t>always being </a:t>
            </a:r>
            <a:r>
              <a:rPr lang="en-GB" dirty="0">
                <a:effectLst>
                  <a:outerShdw blurRad="38100" dist="38100" dir="2700000" algn="tl">
                    <a:srgbClr val="000000">
                      <a:alpha val="43137"/>
                    </a:srgbClr>
                  </a:outerShdw>
                </a:effectLst>
              </a:rPr>
              <a:t>made available </a:t>
            </a:r>
            <a:r>
              <a:rPr lang="en-GB" dirty="0" smtClean="0">
                <a:effectLst>
                  <a:outerShdw blurRad="38100" dist="38100" dir="2700000" algn="tl">
                    <a:srgbClr val="000000">
                      <a:alpha val="43137"/>
                    </a:srgbClr>
                  </a:outerShdw>
                </a:effectLst>
              </a:rPr>
              <a:t>via the </a:t>
            </a:r>
            <a:r>
              <a:rPr lang="en-GB" dirty="0">
                <a:effectLst>
                  <a:outerShdw blurRad="38100" dist="38100" dir="2700000" algn="tl">
                    <a:srgbClr val="000000">
                      <a:alpha val="43137"/>
                    </a:srgbClr>
                  </a:outerShdw>
                </a:effectLst>
              </a:rPr>
              <a:t>NHS and </a:t>
            </a:r>
            <a:r>
              <a:rPr lang="en-GB" dirty="0" smtClean="0">
                <a:effectLst>
                  <a:outerShdw blurRad="38100" dist="38100" dir="2700000" algn="tl">
                    <a:srgbClr val="000000">
                      <a:alpha val="43137"/>
                    </a:srgbClr>
                  </a:outerShdw>
                </a:effectLst>
              </a:rPr>
              <a:t>that as a</a:t>
            </a:r>
          </a:p>
          <a:p>
            <a:pPr marL="0" indent="0">
              <a:buNone/>
            </a:pPr>
            <a:r>
              <a:rPr lang="en-GB" dirty="0" smtClean="0">
                <a:effectLst>
                  <a:outerShdw blurRad="38100" dist="38100" dir="2700000" algn="tl">
                    <a:srgbClr val="000000">
                      <a:alpha val="43137"/>
                    </a:srgbClr>
                  </a:outerShdw>
                </a:effectLst>
              </a:rPr>
              <a:t>result, </a:t>
            </a:r>
            <a:r>
              <a:rPr lang="en-GB" dirty="0">
                <a:effectLst>
                  <a:outerShdw blurRad="38100" dist="38100" dir="2700000" algn="tl">
                    <a:srgbClr val="000000">
                      <a:alpha val="43137"/>
                    </a:srgbClr>
                  </a:outerShdw>
                </a:effectLst>
              </a:rPr>
              <a:t>many are mistreated. </a:t>
            </a:r>
          </a:p>
          <a:p>
            <a:pPr marL="0" indent="0">
              <a:buNone/>
            </a:pPr>
            <a:endParaRPr lang="en-GB" dirty="0">
              <a:effectLst/>
            </a:endParaRPr>
          </a:p>
          <a:p>
            <a:pPr marL="0" indent="0">
              <a:buNone/>
            </a:pPr>
            <a:endParaRPr lang="en-GB" dirty="0"/>
          </a:p>
        </p:txBody>
      </p:sp>
      <p:pic>
        <p:nvPicPr>
          <p:cNvPr id="1026" name="Picture 2" descr="C:\Program Files (x86)\Microsoft Office\MEDIA\CAGCAT10\j0199755.wmf"/>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7401225" y="4572000"/>
            <a:ext cx="1724558" cy="1760220"/>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607795683"/>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Section </a:t>
            </a:r>
            <a:r>
              <a:rPr lang="en-GB" dirty="0" smtClean="0"/>
              <a:t>A</a:t>
            </a:r>
            <a:endParaRPr lang="en-GB" dirty="0"/>
          </a:p>
        </p:txBody>
      </p:sp>
      <p:sp>
        <p:nvSpPr>
          <p:cNvPr id="3" name="Text Placeholder 2"/>
          <p:cNvSpPr>
            <a:spLocks noGrp="1"/>
          </p:cNvSpPr>
          <p:nvPr>
            <p:ph type="body" sz="half" idx="1"/>
          </p:nvPr>
        </p:nvSpPr>
        <p:spPr/>
        <p:txBody>
          <a:bodyPr/>
          <a:lstStyle/>
          <a:p>
            <a:pPr marL="0" indent="0">
              <a:buNone/>
            </a:pPr>
            <a:r>
              <a:rPr lang="en-GB" dirty="0">
                <a:effectLst>
                  <a:outerShdw blurRad="38100" dist="38100" dir="2700000" algn="tl">
                    <a:srgbClr val="000000">
                      <a:alpha val="43137"/>
                    </a:srgbClr>
                  </a:outerShdw>
                </a:effectLst>
              </a:rPr>
              <a:t>There is concern that private doctors who treat each patient as an individual and diagnose and treat their hypothyroidism and restore their health even if this means going outside of the guidelines are being threatened with action by the </a:t>
            </a:r>
            <a:r>
              <a:rPr lang="en-GB" dirty="0" smtClean="0">
                <a:effectLst>
                  <a:outerShdw blurRad="38100" dist="38100" dir="2700000" algn="tl">
                    <a:srgbClr val="000000">
                      <a:alpha val="43137"/>
                    </a:srgbClr>
                  </a:outerShdw>
                </a:effectLst>
              </a:rPr>
              <a:t>General Medical Council.</a:t>
            </a:r>
            <a:endParaRPr lang="en-GB" dirty="0">
              <a:effectLst>
                <a:outerShdw blurRad="38100" dist="38100" dir="2700000" algn="tl">
                  <a:srgbClr val="000000">
                    <a:alpha val="43137"/>
                  </a:srgbClr>
                </a:outerShdw>
              </a:effectLst>
            </a:endParaRPr>
          </a:p>
        </p:txBody>
      </p:sp>
      <p:sp>
        <p:nvSpPr>
          <p:cNvPr id="5" name="Slide Number Placeholder 4"/>
          <p:cNvSpPr>
            <a:spLocks noGrp="1"/>
          </p:cNvSpPr>
          <p:nvPr>
            <p:ph type="sldNum" sz="quarter" idx="11"/>
          </p:nvPr>
        </p:nvSpPr>
        <p:spPr/>
        <p:txBody>
          <a:bodyPr/>
          <a:lstStyle/>
          <a:p>
            <a:fld id="{BB48B88C-A214-4F6B-B511-C7A34B1F29C1}" type="slidenum">
              <a:rPr lang="en-US" smtClean="0"/>
              <a:pPr/>
              <a:t>14</a:t>
            </a:fld>
            <a:endParaRPr lang="en-US" dirty="0"/>
          </a:p>
        </p:txBody>
      </p:sp>
      <p:pic>
        <p:nvPicPr>
          <p:cNvPr id="3074" name="Picture 2" descr="C:\Program Files (x86)\Microsoft Office\MEDIA\CAGCAT10\j0205462.wmf"/>
          <p:cNvPicPr>
            <a:picLocks noGrp="1" noChangeAspect="1" noChangeArrowheads="1"/>
          </p:cNvPicPr>
          <p:nvPr>
            <p:ph sz="half" idx="2"/>
          </p:nvPr>
        </p:nvPicPr>
        <p:blipFill>
          <a:blip r:embed="rId3" cstate="print">
            <a:extLst>
              <a:ext uri="{28A0092B-C50C-407E-A947-70E740481C1C}">
                <a14:useLocalDpi xmlns:a14="http://schemas.microsoft.com/office/drawing/2010/main" xmlns="" val="0"/>
              </a:ext>
            </a:extLst>
          </a:blip>
          <a:srcRect/>
          <a:stretch>
            <a:fillRect/>
          </a:stretch>
        </p:blipFill>
        <p:spPr bwMode="auto">
          <a:xfrm>
            <a:off x="3581400" y="5034547"/>
            <a:ext cx="1818742" cy="1809598"/>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800640286"/>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Section </a:t>
            </a:r>
            <a:r>
              <a:rPr lang="en-GB" dirty="0" smtClean="0"/>
              <a:t>A</a:t>
            </a:r>
            <a:br>
              <a:rPr lang="en-GB" dirty="0" smtClean="0"/>
            </a:br>
            <a:endParaRPr lang="en-GB" dirty="0"/>
          </a:p>
        </p:txBody>
      </p:sp>
      <p:sp>
        <p:nvSpPr>
          <p:cNvPr id="4" name="Text Placeholder 3"/>
          <p:cNvSpPr>
            <a:spLocks noGrp="1"/>
          </p:cNvSpPr>
          <p:nvPr>
            <p:ph type="body" sz="half" idx="1"/>
          </p:nvPr>
        </p:nvSpPr>
        <p:spPr/>
        <p:txBody>
          <a:bodyPr/>
          <a:lstStyle/>
          <a:p>
            <a:pPr marL="0" indent="0">
              <a:buNone/>
            </a:pPr>
            <a:r>
              <a:rPr lang="en-GB" dirty="0" smtClean="0">
                <a:effectLst>
                  <a:outerShdw blurRad="38100" dist="38100" dir="2700000" algn="tl">
                    <a:srgbClr val="000000">
                      <a:alpha val="43137"/>
                    </a:srgbClr>
                  </a:outerShdw>
                </a:effectLst>
              </a:rPr>
              <a:t>The </a:t>
            </a:r>
            <a:r>
              <a:rPr lang="en-GB" dirty="0">
                <a:effectLst>
                  <a:outerShdw blurRad="38100" dist="38100" dir="2700000" algn="tl">
                    <a:srgbClr val="000000">
                      <a:alpha val="43137"/>
                    </a:srgbClr>
                  </a:outerShdw>
                </a:effectLst>
              </a:rPr>
              <a:t>majority of respondents thought  </a:t>
            </a:r>
            <a:r>
              <a:rPr lang="en-GB" dirty="0" smtClean="0">
                <a:effectLst>
                  <a:outerShdw blurRad="38100" dist="38100" dir="2700000" algn="tl">
                    <a:srgbClr val="000000">
                      <a:alpha val="43137"/>
                    </a:srgbClr>
                  </a:outerShdw>
                </a:effectLst>
              </a:rPr>
              <a:t>  that </a:t>
            </a:r>
            <a:r>
              <a:rPr lang="en-GB" dirty="0">
                <a:effectLst>
                  <a:outerShdw blurRad="38100" dist="38100" dir="2700000" algn="tl">
                    <a:srgbClr val="000000">
                      <a:alpha val="43137"/>
                    </a:srgbClr>
                  </a:outerShdw>
                </a:effectLst>
              </a:rPr>
              <a:t>more research would help </a:t>
            </a:r>
            <a:r>
              <a:rPr lang="en-GB" dirty="0" smtClean="0">
                <a:effectLst>
                  <a:outerShdw blurRad="38100" dist="38100" dir="2700000" algn="tl">
                    <a:srgbClr val="000000">
                      <a:alpha val="43137"/>
                    </a:srgbClr>
                  </a:outerShdw>
                </a:effectLst>
              </a:rPr>
              <a:t>to resolve controversy concerning the diagnosis and treatment of hypothyroidism but </a:t>
            </a:r>
            <a:r>
              <a:rPr lang="en-GB" dirty="0">
                <a:effectLst>
                  <a:outerShdw blurRad="38100" dist="38100" dir="2700000" algn="tl">
                    <a:srgbClr val="000000">
                      <a:alpha val="43137"/>
                    </a:srgbClr>
                  </a:outerShdw>
                </a:effectLst>
              </a:rPr>
              <a:t>some expressed concern that appropriate research is either not funded, not undertaken, inadequately designed or  ignored.</a:t>
            </a:r>
          </a:p>
          <a:p>
            <a:pPr marL="0" indent="0">
              <a:buNone/>
            </a:pPr>
            <a:endParaRPr lang="en-GB" dirty="0"/>
          </a:p>
        </p:txBody>
      </p:sp>
      <p:sp>
        <p:nvSpPr>
          <p:cNvPr id="5" name="Slide Number Placeholder 4"/>
          <p:cNvSpPr>
            <a:spLocks noGrp="1"/>
          </p:cNvSpPr>
          <p:nvPr>
            <p:ph type="sldNum" sz="quarter" idx="11"/>
          </p:nvPr>
        </p:nvSpPr>
        <p:spPr/>
        <p:txBody>
          <a:bodyPr/>
          <a:lstStyle/>
          <a:p>
            <a:fld id="{BB48B88C-A214-4F6B-B511-C7A34B1F29C1}" type="slidenum">
              <a:rPr lang="en-US" smtClean="0"/>
              <a:pPr/>
              <a:t>15</a:t>
            </a:fld>
            <a:endParaRPr lang="en-US" dirty="0"/>
          </a:p>
        </p:txBody>
      </p:sp>
      <p:pic>
        <p:nvPicPr>
          <p:cNvPr id="3074" name="Picture 2" descr="C:\Program Files (x86)\Microsoft Office\MEDIA\CAGCAT10\j0305257.wmf"/>
          <p:cNvPicPr>
            <a:picLocks noGrp="1" noChangeAspect="1" noChangeArrowheads="1"/>
          </p:cNvPicPr>
          <p:nvPr>
            <p:ph sz="half" idx="2"/>
          </p:nvPr>
        </p:nvPicPr>
        <p:blipFill>
          <a:blip r:embed="rId3" cstate="print">
            <a:extLst>
              <a:ext uri="{28A0092B-C50C-407E-A947-70E740481C1C}">
                <a14:useLocalDpi xmlns:a14="http://schemas.microsoft.com/office/drawing/2010/main" xmlns="" val="0"/>
              </a:ext>
            </a:extLst>
          </a:blip>
          <a:srcRect/>
          <a:stretch>
            <a:fillRect/>
          </a:stretch>
        </p:blipFill>
        <p:spPr bwMode="auto">
          <a:xfrm>
            <a:off x="7772400" y="152400"/>
            <a:ext cx="1138428" cy="1828800"/>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2019121668"/>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Section </a:t>
            </a:r>
            <a:r>
              <a:rPr lang="en-GB" dirty="0" smtClean="0"/>
              <a:t>A</a:t>
            </a:r>
            <a:endParaRPr lang="en-GB" dirty="0"/>
          </a:p>
        </p:txBody>
      </p:sp>
      <p:sp>
        <p:nvSpPr>
          <p:cNvPr id="6" name="Content Placeholder 5"/>
          <p:cNvSpPr>
            <a:spLocks noGrp="1"/>
          </p:cNvSpPr>
          <p:nvPr>
            <p:ph idx="1"/>
          </p:nvPr>
        </p:nvSpPr>
        <p:spPr>
          <a:xfrm>
            <a:off x="457200" y="1295400"/>
            <a:ext cx="8229600" cy="4830763"/>
          </a:xfrm>
        </p:spPr>
        <p:txBody>
          <a:bodyPr/>
          <a:lstStyle/>
          <a:p>
            <a:pPr marL="0" indent="0">
              <a:buNone/>
            </a:pPr>
            <a:r>
              <a:rPr lang="en-GB" dirty="0" smtClean="0">
                <a:effectLst>
                  <a:outerShdw blurRad="38100" dist="38100" dir="2700000" algn="tl">
                    <a:srgbClr val="000000">
                      <a:alpha val="43137"/>
                    </a:srgbClr>
                  </a:outerShdw>
                </a:effectLst>
              </a:rPr>
              <a:t>The </a:t>
            </a:r>
            <a:r>
              <a:rPr lang="en-GB" dirty="0">
                <a:effectLst>
                  <a:outerShdw blurRad="38100" dist="38100" dir="2700000" algn="tl">
                    <a:srgbClr val="000000">
                      <a:alpha val="43137"/>
                    </a:srgbClr>
                  </a:outerShdw>
                </a:effectLst>
              </a:rPr>
              <a:t>majority of respondents thought that more dialogue would help </a:t>
            </a:r>
            <a:r>
              <a:rPr lang="en-GB" dirty="0" smtClean="0">
                <a:effectLst>
                  <a:outerShdw blurRad="38100" dist="38100" dir="2700000" algn="tl">
                    <a:srgbClr val="000000">
                      <a:alpha val="43137"/>
                    </a:srgbClr>
                  </a:outerShdw>
                </a:effectLst>
              </a:rPr>
              <a:t>to resolve controversy concerning the diagnosis and treatment of hypothyroidism but </a:t>
            </a:r>
            <a:r>
              <a:rPr lang="en-GB" dirty="0">
                <a:effectLst>
                  <a:outerShdw blurRad="38100" dist="38100" dir="2700000" algn="tl">
                    <a:srgbClr val="000000">
                      <a:alpha val="43137"/>
                    </a:srgbClr>
                  </a:outerShdw>
                </a:effectLst>
              </a:rPr>
              <a:t>some expressed concern that the attitudes of the medical profession and guideline producers would make it unlikely to take place or that if it did take place, patients would be inadequately represented and/ or their views dismissed.</a:t>
            </a:r>
          </a:p>
          <a:p>
            <a:pPr marL="0" indent="0">
              <a:buNone/>
            </a:pPr>
            <a:endParaRPr lang="en-GB" dirty="0"/>
          </a:p>
        </p:txBody>
      </p:sp>
      <p:sp>
        <p:nvSpPr>
          <p:cNvPr id="5" name="Slide Number Placeholder 4"/>
          <p:cNvSpPr>
            <a:spLocks noGrp="1"/>
          </p:cNvSpPr>
          <p:nvPr>
            <p:ph type="sldNum" sz="quarter" idx="11"/>
          </p:nvPr>
        </p:nvSpPr>
        <p:spPr/>
        <p:txBody>
          <a:bodyPr/>
          <a:lstStyle/>
          <a:p>
            <a:fld id="{BB48B88C-A214-4F6B-B511-C7A34B1F29C1}" type="slidenum">
              <a:rPr lang="en-US" smtClean="0"/>
              <a:pPr/>
              <a:t>16</a:t>
            </a:fld>
            <a:endParaRPr lang="en-US" dirty="0"/>
          </a:p>
        </p:txBody>
      </p:sp>
    </p:spTree>
    <p:extLst>
      <p:ext uri="{BB962C8B-B14F-4D97-AF65-F5344CB8AC3E}">
        <p14:creationId xmlns:p14="http://schemas.microsoft.com/office/powerpoint/2010/main" xmlns="" val="1732911173"/>
      </p:ext>
    </p:extLst>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Section </a:t>
            </a:r>
            <a:r>
              <a:rPr lang="en-GB" dirty="0" smtClean="0"/>
              <a:t>A</a:t>
            </a:r>
            <a:endParaRPr lang="en-GB" dirty="0"/>
          </a:p>
        </p:txBody>
      </p:sp>
      <p:sp>
        <p:nvSpPr>
          <p:cNvPr id="5" name="Text Placeholder 4"/>
          <p:cNvSpPr>
            <a:spLocks noGrp="1"/>
          </p:cNvSpPr>
          <p:nvPr>
            <p:ph type="body" sz="half" idx="1"/>
          </p:nvPr>
        </p:nvSpPr>
        <p:spPr/>
        <p:txBody>
          <a:bodyPr/>
          <a:lstStyle/>
          <a:p>
            <a:pPr marL="0" indent="0">
              <a:buNone/>
            </a:pPr>
            <a:r>
              <a:rPr lang="en-GB" dirty="0">
                <a:effectLst>
                  <a:outerShdw blurRad="38100" dist="38100" dir="2700000" algn="tl">
                    <a:srgbClr val="000000">
                      <a:alpha val="43137"/>
                    </a:srgbClr>
                  </a:outerShdw>
                </a:effectLst>
              </a:rPr>
              <a:t>The method of dialogue suggested by many of the participants was some form of face to face meeting. </a:t>
            </a:r>
          </a:p>
          <a:p>
            <a:endParaRPr lang="en-GB" dirty="0" smtClean="0"/>
          </a:p>
          <a:p>
            <a:endParaRPr lang="en-GB" dirty="0"/>
          </a:p>
          <a:p>
            <a:endParaRPr lang="en-GB" dirty="0"/>
          </a:p>
        </p:txBody>
      </p:sp>
      <p:sp>
        <p:nvSpPr>
          <p:cNvPr id="3" name="Content Placeholder 2"/>
          <p:cNvSpPr>
            <a:spLocks noGrp="1"/>
          </p:cNvSpPr>
          <p:nvPr>
            <p:ph sz="half" idx="2"/>
          </p:nvPr>
        </p:nvSpPr>
        <p:spPr/>
        <p:txBody>
          <a:bodyPr/>
          <a:lstStyle/>
          <a:p>
            <a:pPr marL="0" indent="0">
              <a:buNone/>
            </a:pPr>
            <a:endParaRPr lang="en-GB" dirty="0" smtClean="0"/>
          </a:p>
          <a:p>
            <a:pPr marL="0" indent="0">
              <a:buNone/>
            </a:pPr>
            <a:endParaRPr lang="en-GB" dirty="0"/>
          </a:p>
          <a:p>
            <a:pPr marL="0" indent="0">
              <a:buNone/>
            </a:pPr>
            <a:endParaRPr lang="en-GB" dirty="0"/>
          </a:p>
        </p:txBody>
      </p:sp>
      <p:sp>
        <p:nvSpPr>
          <p:cNvPr id="4" name="Slide Number Placeholder 3"/>
          <p:cNvSpPr>
            <a:spLocks noGrp="1"/>
          </p:cNvSpPr>
          <p:nvPr>
            <p:ph type="sldNum" sz="quarter" idx="11"/>
          </p:nvPr>
        </p:nvSpPr>
        <p:spPr/>
        <p:txBody>
          <a:bodyPr/>
          <a:lstStyle/>
          <a:p>
            <a:fld id="{67859B42-0DA9-42E9-94B0-C290C432C2BD}" type="slidenum">
              <a:rPr lang="en-US" smtClean="0"/>
              <a:pPr/>
              <a:t>17</a:t>
            </a:fld>
            <a:endParaRPr lang="en-US" dirty="0"/>
          </a:p>
        </p:txBody>
      </p:sp>
      <p:pic>
        <p:nvPicPr>
          <p:cNvPr id="5122" name="Picture 2" descr="C:\Program Files (x86)\Microsoft Office\MEDIA\CAGCAT10\j0233018.wmf"/>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3505200" y="4190999"/>
            <a:ext cx="1812191" cy="1688471"/>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2963815397"/>
      </p:ext>
    </p:extLst>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Section </a:t>
            </a:r>
            <a:r>
              <a:rPr lang="en-GB" dirty="0" smtClean="0"/>
              <a:t>A</a:t>
            </a:r>
            <a:endParaRPr lang="en-GB" dirty="0"/>
          </a:p>
        </p:txBody>
      </p:sp>
      <p:sp>
        <p:nvSpPr>
          <p:cNvPr id="3" name="Content Placeholder 2"/>
          <p:cNvSpPr>
            <a:spLocks noGrp="1"/>
          </p:cNvSpPr>
          <p:nvPr>
            <p:ph idx="1"/>
          </p:nvPr>
        </p:nvSpPr>
        <p:spPr/>
        <p:txBody>
          <a:bodyPr/>
          <a:lstStyle/>
          <a:p>
            <a:pPr marL="0" indent="0">
              <a:buNone/>
            </a:pPr>
            <a:r>
              <a:rPr lang="en-GB" dirty="0">
                <a:effectLst>
                  <a:outerShdw blurRad="38100" dist="38100" dir="2700000" algn="tl">
                    <a:srgbClr val="000000">
                      <a:alpha val="43137"/>
                    </a:srgbClr>
                  </a:outerShdw>
                </a:effectLst>
              </a:rPr>
              <a:t>If dialogue should take place, the desired outcomes included an improvement in the quality, quantity and relevancy of research, an improvement in guidelines </a:t>
            </a:r>
            <a:r>
              <a:rPr lang="en-GB" dirty="0" smtClean="0">
                <a:effectLst>
                  <a:outerShdw blurRad="38100" dist="38100" dir="2700000" algn="tl">
                    <a:srgbClr val="000000">
                      <a:alpha val="43137"/>
                    </a:srgbClr>
                  </a:outerShdw>
                </a:effectLst>
              </a:rPr>
              <a:t>so </a:t>
            </a:r>
            <a:r>
              <a:rPr lang="en-GB" dirty="0">
                <a:effectLst>
                  <a:outerShdw blurRad="38100" dist="38100" dir="2700000" algn="tl">
                    <a:srgbClr val="000000">
                      <a:alpha val="43137"/>
                    </a:srgbClr>
                  </a:outerShdw>
                </a:effectLst>
              </a:rPr>
              <a:t>that each individual’s needs are met, understanding and respect for patients, improvements in diagnosis so that it was no longer based upon blood tests only and a recognition that some patients need T4/T3 and/ or NDT. </a:t>
            </a:r>
          </a:p>
          <a:p>
            <a:pPr marL="0" indent="0">
              <a:buNone/>
            </a:pPr>
            <a:endParaRPr lang="en-GB" dirty="0"/>
          </a:p>
        </p:txBody>
      </p:sp>
      <p:sp>
        <p:nvSpPr>
          <p:cNvPr id="4" name="Slide Number Placeholder 3"/>
          <p:cNvSpPr>
            <a:spLocks noGrp="1"/>
          </p:cNvSpPr>
          <p:nvPr>
            <p:ph type="sldNum" sz="quarter" idx="11"/>
          </p:nvPr>
        </p:nvSpPr>
        <p:spPr/>
        <p:txBody>
          <a:bodyPr/>
          <a:lstStyle/>
          <a:p>
            <a:fld id="{67859B42-0DA9-42E9-94B0-C290C432C2BD}" type="slidenum">
              <a:rPr lang="en-US" smtClean="0"/>
              <a:pPr/>
              <a:t>18</a:t>
            </a:fld>
            <a:endParaRPr lang="en-US" dirty="0"/>
          </a:p>
        </p:txBody>
      </p:sp>
    </p:spTree>
    <p:extLst>
      <p:ext uri="{BB962C8B-B14F-4D97-AF65-F5344CB8AC3E}">
        <p14:creationId xmlns:p14="http://schemas.microsoft.com/office/powerpoint/2010/main" xmlns="" val="2272417294"/>
      </p:ext>
    </p:extLst>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Section </a:t>
            </a:r>
            <a:r>
              <a:rPr lang="en-GB" dirty="0" smtClean="0"/>
              <a:t>A</a:t>
            </a:r>
            <a:endParaRPr lang="en-GB" dirty="0"/>
          </a:p>
        </p:txBody>
      </p:sp>
      <p:sp>
        <p:nvSpPr>
          <p:cNvPr id="3" name="Content Placeholder 2"/>
          <p:cNvSpPr>
            <a:spLocks noGrp="1"/>
          </p:cNvSpPr>
          <p:nvPr>
            <p:ph idx="1"/>
          </p:nvPr>
        </p:nvSpPr>
        <p:spPr/>
        <p:txBody>
          <a:bodyPr/>
          <a:lstStyle/>
          <a:p>
            <a:pPr marL="0" indent="0">
              <a:buNone/>
            </a:pPr>
            <a:r>
              <a:rPr lang="en-GB" dirty="0" smtClean="0">
                <a:effectLst>
                  <a:outerShdw blurRad="38100" dist="38100" dir="2700000" algn="tl">
                    <a:srgbClr val="000000">
                      <a:alpha val="43137"/>
                    </a:srgbClr>
                  </a:outerShdw>
                </a:effectLst>
              </a:rPr>
              <a:t>Recommendations </a:t>
            </a:r>
            <a:r>
              <a:rPr lang="en-GB" dirty="0">
                <a:effectLst>
                  <a:outerShdw blurRad="38100" dist="38100" dir="2700000" algn="tl">
                    <a:srgbClr val="000000">
                      <a:alpha val="43137"/>
                    </a:srgbClr>
                  </a:outerShdw>
                </a:effectLst>
              </a:rPr>
              <a:t>regarding the need for </a:t>
            </a:r>
            <a:r>
              <a:rPr lang="en-GB" dirty="0" smtClean="0">
                <a:effectLst>
                  <a:outerShdw blurRad="38100" dist="38100" dir="2700000" algn="tl">
                    <a:srgbClr val="000000">
                      <a:alpha val="43137"/>
                    </a:srgbClr>
                  </a:outerShdw>
                </a:effectLst>
              </a:rPr>
              <a:t>research:</a:t>
            </a:r>
            <a:endParaRPr lang="en-GB" dirty="0">
              <a:effectLst>
                <a:outerShdw blurRad="38100" dist="38100" dir="2700000" algn="tl">
                  <a:srgbClr val="000000">
                    <a:alpha val="43137"/>
                  </a:srgbClr>
                </a:outerShdw>
              </a:effectLst>
            </a:endParaRPr>
          </a:p>
          <a:p>
            <a:pPr marL="0" indent="0">
              <a:buNone/>
            </a:pPr>
            <a:r>
              <a:rPr lang="en-GB" dirty="0">
                <a:effectLst>
                  <a:outerShdw blurRad="38100" dist="38100" dir="2700000" algn="tl">
                    <a:srgbClr val="000000">
                      <a:alpha val="43137"/>
                    </a:srgbClr>
                  </a:outerShdw>
                </a:effectLst>
              </a:rPr>
              <a:t>In light of feedback from one of the respondents in particular and many of the respondents in general, it is recommended that future research should include an evaluation of patients’ perspectives and preferences on a consistent basis.</a:t>
            </a:r>
          </a:p>
          <a:p>
            <a:pPr marL="0" indent="0">
              <a:buNone/>
            </a:pPr>
            <a:endParaRPr lang="en-GB" dirty="0"/>
          </a:p>
        </p:txBody>
      </p:sp>
      <p:sp>
        <p:nvSpPr>
          <p:cNvPr id="4" name="Slide Number Placeholder 3"/>
          <p:cNvSpPr>
            <a:spLocks noGrp="1"/>
          </p:cNvSpPr>
          <p:nvPr>
            <p:ph type="sldNum" sz="quarter" idx="11"/>
          </p:nvPr>
        </p:nvSpPr>
        <p:spPr/>
        <p:txBody>
          <a:bodyPr/>
          <a:lstStyle/>
          <a:p>
            <a:fld id="{67859B42-0DA9-42E9-94B0-C290C432C2BD}" type="slidenum">
              <a:rPr lang="en-US" smtClean="0"/>
              <a:pPr/>
              <a:t>19</a:t>
            </a:fld>
            <a:endParaRPr lang="en-US" dirty="0"/>
          </a:p>
        </p:txBody>
      </p:sp>
    </p:spTree>
    <p:extLst>
      <p:ext uri="{BB962C8B-B14F-4D97-AF65-F5344CB8AC3E}">
        <p14:creationId xmlns:p14="http://schemas.microsoft.com/office/powerpoint/2010/main" xmlns="" val="2906779695"/>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Disclaimer</a:t>
            </a:r>
            <a:endParaRPr lang="en-GB" dirty="0"/>
          </a:p>
        </p:txBody>
      </p:sp>
      <p:sp>
        <p:nvSpPr>
          <p:cNvPr id="3" name="Content Placeholder 2"/>
          <p:cNvSpPr>
            <a:spLocks noGrp="1"/>
          </p:cNvSpPr>
          <p:nvPr>
            <p:ph idx="1"/>
          </p:nvPr>
        </p:nvSpPr>
        <p:spPr/>
        <p:txBody>
          <a:bodyPr/>
          <a:lstStyle/>
          <a:p>
            <a:pPr marL="0" indent="0">
              <a:buNone/>
            </a:pPr>
            <a:r>
              <a:rPr lang="en-US" sz="2400" dirty="0" smtClean="0"/>
              <a:t>The </a:t>
            </a:r>
            <a:r>
              <a:rPr lang="en-US" sz="2400" dirty="0"/>
              <a:t>information contained in this presentation relates to the individual experiences of the authors </a:t>
            </a:r>
            <a:r>
              <a:rPr lang="en-US" sz="2400" dirty="0" smtClean="0"/>
              <a:t>or to their academic work and </a:t>
            </a:r>
            <a:r>
              <a:rPr lang="en-US" sz="2400" dirty="0"/>
              <a:t>should not  be used to diagnose disease or prescribe medicine and the authors and anyone involved in the production of this presentation assume no responsibility for such action.  Anyone requiring diagnosis, monitoring or treatment should always consult a qualified medical doctor on an individual basis.  This is not a medical presentation. </a:t>
            </a:r>
          </a:p>
          <a:p>
            <a:endParaRPr lang="en-GB" sz="2400" dirty="0"/>
          </a:p>
          <a:p>
            <a:pPr marL="0" indent="0">
              <a:buNone/>
            </a:pPr>
            <a:endParaRPr lang="en-GB" dirty="0"/>
          </a:p>
        </p:txBody>
      </p:sp>
      <p:sp>
        <p:nvSpPr>
          <p:cNvPr id="4" name="Slide Number Placeholder 3"/>
          <p:cNvSpPr>
            <a:spLocks noGrp="1"/>
          </p:cNvSpPr>
          <p:nvPr>
            <p:ph type="sldNum" sz="quarter" idx="11"/>
          </p:nvPr>
        </p:nvSpPr>
        <p:spPr/>
        <p:txBody>
          <a:bodyPr/>
          <a:lstStyle/>
          <a:p>
            <a:fld id="{67859B42-0DA9-42E9-94B0-C290C432C2BD}" type="slidenum">
              <a:rPr lang="en-US" smtClean="0"/>
              <a:pPr/>
              <a:t>2</a:t>
            </a:fld>
            <a:endParaRPr lang="en-US" dirty="0"/>
          </a:p>
        </p:txBody>
      </p:sp>
    </p:spTree>
    <p:extLst>
      <p:ext uri="{BB962C8B-B14F-4D97-AF65-F5344CB8AC3E}">
        <p14:creationId xmlns:p14="http://schemas.microsoft.com/office/powerpoint/2010/main" xmlns="" val="1088745112"/>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Section </a:t>
            </a:r>
            <a:r>
              <a:rPr lang="en-GB" dirty="0" smtClean="0"/>
              <a:t>A</a:t>
            </a:r>
            <a:endParaRPr lang="en-GB" dirty="0"/>
          </a:p>
        </p:txBody>
      </p:sp>
      <p:sp>
        <p:nvSpPr>
          <p:cNvPr id="3" name="Content Placeholder 2"/>
          <p:cNvSpPr>
            <a:spLocks noGrp="1"/>
          </p:cNvSpPr>
          <p:nvPr>
            <p:ph idx="1"/>
          </p:nvPr>
        </p:nvSpPr>
        <p:spPr/>
        <p:txBody>
          <a:bodyPr/>
          <a:lstStyle/>
          <a:p>
            <a:pPr marL="0" indent="0">
              <a:buNone/>
            </a:pPr>
            <a:r>
              <a:rPr lang="en-GB" dirty="0" smtClean="0">
                <a:effectLst>
                  <a:outerShdw blurRad="38100" dist="38100" dir="2700000" algn="tl">
                    <a:srgbClr val="000000">
                      <a:alpha val="43137"/>
                    </a:srgbClr>
                  </a:outerShdw>
                </a:effectLst>
              </a:rPr>
              <a:t>Recommendations </a:t>
            </a:r>
            <a:r>
              <a:rPr lang="en-GB" dirty="0">
                <a:effectLst>
                  <a:outerShdw blurRad="38100" dist="38100" dir="2700000" algn="tl">
                    <a:srgbClr val="000000">
                      <a:alpha val="43137"/>
                    </a:srgbClr>
                  </a:outerShdw>
                </a:effectLst>
              </a:rPr>
              <a:t>regarding the need for </a:t>
            </a:r>
            <a:r>
              <a:rPr lang="en-GB" dirty="0" smtClean="0">
                <a:effectLst>
                  <a:outerShdw blurRad="38100" dist="38100" dir="2700000" algn="tl">
                    <a:srgbClr val="000000">
                      <a:alpha val="43137"/>
                    </a:srgbClr>
                  </a:outerShdw>
                </a:effectLst>
              </a:rPr>
              <a:t>dialogue:</a:t>
            </a:r>
            <a:endParaRPr lang="en-GB" dirty="0">
              <a:effectLst>
                <a:outerShdw blurRad="38100" dist="38100" dir="2700000" algn="tl">
                  <a:srgbClr val="000000">
                    <a:alpha val="43137"/>
                  </a:srgbClr>
                </a:outerShdw>
              </a:effectLst>
            </a:endParaRPr>
          </a:p>
          <a:p>
            <a:pPr marL="0" indent="0">
              <a:buNone/>
            </a:pPr>
            <a:r>
              <a:rPr lang="en-GB" dirty="0">
                <a:effectLst>
                  <a:outerShdw blurRad="38100" dist="38100" dir="2700000" algn="tl">
                    <a:srgbClr val="000000">
                      <a:alpha val="43137"/>
                    </a:srgbClr>
                  </a:outerShdw>
                </a:effectLst>
              </a:rPr>
              <a:t>If dialogue should take place in the future, it would be important that some of the suggestions that have been made by respondents are utilised </a:t>
            </a:r>
            <a:r>
              <a:rPr lang="en-GB" dirty="0" smtClean="0">
                <a:effectLst>
                  <a:outerShdw blurRad="38100" dist="38100" dir="2700000" algn="tl">
                    <a:srgbClr val="000000">
                      <a:alpha val="43137"/>
                    </a:srgbClr>
                  </a:outerShdw>
                </a:effectLst>
              </a:rPr>
              <a:t>e.g. that </a:t>
            </a:r>
            <a:r>
              <a:rPr lang="en-GB" dirty="0">
                <a:effectLst>
                  <a:outerShdw blurRad="38100" dist="38100" dir="2700000" algn="tl">
                    <a:srgbClr val="000000">
                      <a:alpha val="43137"/>
                    </a:srgbClr>
                  </a:outerShdw>
                </a:effectLst>
              </a:rPr>
              <a:t>a range of stakeholder groups are </a:t>
            </a:r>
            <a:r>
              <a:rPr lang="en-GB" dirty="0" smtClean="0">
                <a:effectLst>
                  <a:outerShdw blurRad="38100" dist="38100" dir="2700000" algn="tl">
                    <a:srgbClr val="000000">
                      <a:alpha val="43137"/>
                    </a:srgbClr>
                  </a:outerShdw>
                </a:effectLst>
              </a:rPr>
              <a:t>invited.</a:t>
            </a:r>
            <a:endParaRPr lang="en-GB" dirty="0">
              <a:effectLst>
                <a:outerShdw blurRad="38100" dist="38100" dir="2700000" algn="tl">
                  <a:srgbClr val="000000">
                    <a:alpha val="43137"/>
                  </a:srgbClr>
                </a:outerShdw>
              </a:effectLst>
            </a:endParaRPr>
          </a:p>
        </p:txBody>
      </p:sp>
      <p:sp>
        <p:nvSpPr>
          <p:cNvPr id="4" name="Slide Number Placeholder 3"/>
          <p:cNvSpPr>
            <a:spLocks noGrp="1"/>
          </p:cNvSpPr>
          <p:nvPr>
            <p:ph type="sldNum" sz="quarter" idx="11"/>
          </p:nvPr>
        </p:nvSpPr>
        <p:spPr/>
        <p:txBody>
          <a:bodyPr/>
          <a:lstStyle/>
          <a:p>
            <a:fld id="{67859B42-0DA9-42E9-94B0-C290C432C2BD}" type="slidenum">
              <a:rPr lang="en-US" smtClean="0"/>
              <a:pPr/>
              <a:t>20</a:t>
            </a:fld>
            <a:endParaRPr lang="en-US" dirty="0"/>
          </a:p>
        </p:txBody>
      </p:sp>
    </p:spTree>
    <p:extLst>
      <p:ext uri="{BB962C8B-B14F-4D97-AF65-F5344CB8AC3E}">
        <p14:creationId xmlns:p14="http://schemas.microsoft.com/office/powerpoint/2010/main" xmlns="" val="3112734523"/>
      </p:ext>
    </p:extLst>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4850" name="Rectangle 2"/>
          <p:cNvSpPr>
            <a:spLocks noGrp="1" noRot="1" noChangeArrowheads="1"/>
          </p:cNvSpPr>
          <p:nvPr>
            <p:ph type="title"/>
          </p:nvPr>
        </p:nvSpPr>
        <p:spPr/>
        <p:txBody>
          <a:bodyPr/>
          <a:lstStyle/>
          <a:p>
            <a:r>
              <a:rPr lang="en-US" u="sng" dirty="0">
                <a:effectLst/>
              </a:rPr>
              <a:t>Section </a:t>
            </a:r>
            <a:r>
              <a:rPr lang="en-US" u="sng" dirty="0" smtClean="0">
                <a:effectLst/>
              </a:rPr>
              <a:t>B</a:t>
            </a:r>
            <a:endParaRPr lang="en-US" u="sng" dirty="0">
              <a:effectLst/>
            </a:endParaRPr>
          </a:p>
        </p:txBody>
      </p:sp>
      <p:sp>
        <p:nvSpPr>
          <p:cNvPr id="334851" name="Rectangle 3"/>
          <p:cNvSpPr>
            <a:spLocks noGrp="1" noChangeArrowheads="1"/>
          </p:cNvSpPr>
          <p:nvPr>
            <p:ph idx="1"/>
          </p:nvPr>
        </p:nvSpPr>
        <p:spPr/>
        <p:txBody>
          <a:bodyPr/>
          <a:lstStyle/>
          <a:p>
            <a:pPr marL="0" indent="0" algn="ctr">
              <a:buNone/>
            </a:pPr>
            <a:r>
              <a:rPr lang="en-US" dirty="0" smtClean="0">
                <a:effectLst>
                  <a:outerShdw blurRad="38100" dist="38100" dir="2700000" algn="tl">
                    <a:srgbClr val="000000">
                      <a:alpha val="43137"/>
                    </a:srgbClr>
                  </a:outerShdw>
                </a:effectLst>
              </a:rPr>
              <a:t>The </a:t>
            </a:r>
            <a:r>
              <a:rPr lang="en-US" dirty="0">
                <a:effectLst>
                  <a:outerShdw blurRad="38100" dist="38100" dir="2700000" algn="tl">
                    <a:srgbClr val="000000">
                      <a:alpha val="43137"/>
                    </a:srgbClr>
                  </a:outerShdw>
                </a:effectLst>
              </a:rPr>
              <a:t>Master of Science Project </a:t>
            </a:r>
            <a:endParaRPr lang="en-US" dirty="0" smtClean="0">
              <a:effectLst>
                <a:outerShdw blurRad="38100" dist="38100" dir="2700000" algn="tl">
                  <a:srgbClr val="000000">
                    <a:alpha val="43137"/>
                  </a:srgbClr>
                </a:outerShdw>
              </a:effectLst>
            </a:endParaRPr>
          </a:p>
          <a:p>
            <a:pPr marL="0" indent="0" algn="ctr">
              <a:buNone/>
            </a:pPr>
            <a:r>
              <a:rPr lang="en-US" dirty="0" smtClean="0">
                <a:effectLst>
                  <a:outerShdw blurRad="38100" dist="38100" dir="2700000" algn="tl">
                    <a:srgbClr val="000000">
                      <a:alpha val="43137"/>
                    </a:srgbClr>
                  </a:outerShdw>
                </a:effectLst>
              </a:rPr>
              <a:t>by Donna Roach</a:t>
            </a:r>
          </a:p>
          <a:p>
            <a:pPr marL="0" indent="0" algn="ctr">
              <a:buNone/>
            </a:pPr>
            <a:r>
              <a:rPr lang="en-US" dirty="0" smtClean="0">
                <a:effectLst>
                  <a:outerShdw blurRad="38100" dist="38100" dir="2700000" algn="tl">
                    <a:srgbClr val="000000">
                      <a:alpha val="43137"/>
                    </a:srgbClr>
                  </a:outerShdw>
                </a:effectLst>
              </a:rPr>
              <a:t>entitled</a:t>
            </a:r>
            <a:endParaRPr lang="en-GB" dirty="0" smtClean="0">
              <a:effectLst>
                <a:outerShdw blurRad="38100" dist="38100" dir="2700000" algn="tl">
                  <a:srgbClr val="000000">
                    <a:alpha val="43137"/>
                  </a:srgbClr>
                </a:outerShdw>
              </a:effectLst>
            </a:endParaRPr>
          </a:p>
          <a:p>
            <a:pPr marL="0" indent="0" algn="ctr">
              <a:buNone/>
            </a:pPr>
            <a:r>
              <a:rPr lang="en-GB" dirty="0" smtClean="0">
                <a:solidFill>
                  <a:srgbClr val="FF0000"/>
                </a:solidFill>
                <a:effectLst>
                  <a:outerShdw blurRad="38100" dist="38100" dir="2700000" algn="tl">
                    <a:srgbClr val="000000">
                      <a:alpha val="43137"/>
                    </a:srgbClr>
                  </a:outerShdw>
                </a:effectLst>
              </a:rPr>
              <a:t>‘Artificial </a:t>
            </a:r>
            <a:r>
              <a:rPr lang="en-GB" dirty="0">
                <a:solidFill>
                  <a:srgbClr val="FF0000"/>
                </a:solidFill>
                <a:effectLst>
                  <a:outerShdw blurRad="38100" dist="38100" dir="2700000" algn="tl">
                    <a:srgbClr val="000000">
                      <a:alpha val="43137"/>
                    </a:srgbClr>
                  </a:outerShdw>
                </a:effectLst>
              </a:rPr>
              <a:t>fluoridation: Standpoints of selected </a:t>
            </a:r>
            <a:r>
              <a:rPr lang="en-GB" dirty="0" smtClean="0">
                <a:solidFill>
                  <a:srgbClr val="FF0000"/>
                </a:solidFill>
                <a:effectLst>
                  <a:outerShdw blurRad="38100" dist="38100" dir="2700000" algn="tl">
                    <a:srgbClr val="000000">
                      <a:alpha val="43137"/>
                    </a:srgbClr>
                  </a:outerShdw>
                </a:effectLst>
              </a:rPr>
              <a:t>stakeholders with </a:t>
            </a:r>
            <a:r>
              <a:rPr lang="en-GB" dirty="0">
                <a:solidFill>
                  <a:srgbClr val="FF0000"/>
                </a:solidFill>
                <a:effectLst>
                  <a:outerShdw blurRad="38100" dist="38100" dir="2700000" algn="tl">
                    <a:srgbClr val="000000">
                      <a:alpha val="43137"/>
                    </a:srgbClr>
                  </a:outerShdw>
                </a:effectLst>
              </a:rPr>
              <a:t>reference to public </a:t>
            </a:r>
            <a:r>
              <a:rPr lang="en-GB" dirty="0" smtClean="0">
                <a:solidFill>
                  <a:srgbClr val="FF0000"/>
                </a:solidFill>
                <a:effectLst>
                  <a:outerShdw blurRad="38100" dist="38100" dir="2700000" algn="tl">
                    <a:srgbClr val="000000">
                      <a:alpha val="43137"/>
                    </a:srgbClr>
                  </a:outerShdw>
                </a:effectLst>
              </a:rPr>
              <a:t>engagement’</a:t>
            </a:r>
            <a:endParaRPr lang="en-US" dirty="0">
              <a:solidFill>
                <a:srgbClr val="FF0000"/>
              </a:solidFill>
              <a:effectLst>
                <a:outerShdw blurRad="38100" dist="38100" dir="2700000" algn="tl">
                  <a:srgbClr val="000000">
                    <a:alpha val="43137"/>
                  </a:srgbClr>
                </a:outerShdw>
              </a:effectLst>
            </a:endParaRPr>
          </a:p>
          <a:p>
            <a:pPr marL="0" indent="0">
              <a:buNone/>
            </a:pPr>
            <a:endParaRPr lang="en-US" u="sng" dirty="0"/>
          </a:p>
        </p:txBody>
      </p:sp>
      <p:sp>
        <p:nvSpPr>
          <p:cNvPr id="5" name="Slide Number Placeholder 5"/>
          <p:cNvSpPr>
            <a:spLocks noGrp="1"/>
          </p:cNvSpPr>
          <p:nvPr>
            <p:ph type="sldNum" sz="quarter" idx="11"/>
          </p:nvPr>
        </p:nvSpPr>
        <p:spPr/>
        <p:txBody>
          <a:bodyPr/>
          <a:lstStyle/>
          <a:p>
            <a:fld id="{72882734-94F8-4FC1-92C6-7B57C6D51B60}" type="slidenum">
              <a:rPr lang="en-US"/>
              <a:pPr/>
              <a:t>21</a:t>
            </a:fld>
            <a:endParaRPr lang="en-US" dirty="0"/>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4400" dirty="0" smtClean="0"/>
              <a:t>Section B</a:t>
            </a:r>
            <a:endParaRPr lang="en-GB" sz="4400" dirty="0"/>
          </a:p>
        </p:txBody>
      </p:sp>
      <p:pic>
        <p:nvPicPr>
          <p:cNvPr id="4098" name="Picture 2" descr="C:\Program Files (x86)\Microsoft Office\MEDIA\CAGCAT10\j0332268.wmf"/>
          <p:cNvPicPr>
            <a:picLocks noGrp="1" noChangeAspect="1" noChangeArrowheads="1"/>
          </p:cNvPicPr>
          <p:nvPr>
            <p:ph idx="1"/>
          </p:nvPr>
        </p:nvPicPr>
        <p:blipFill>
          <a:blip r:embed="rId3" cstate="print">
            <a:extLst>
              <a:ext uri="{28A0092B-C50C-407E-A947-70E740481C1C}">
                <a14:useLocalDpi xmlns:a14="http://schemas.microsoft.com/office/drawing/2010/main" xmlns="" val="0"/>
              </a:ext>
            </a:extLst>
          </a:blip>
          <a:stretch>
            <a:fillRect/>
          </a:stretch>
        </p:blipFill>
        <p:spPr bwMode="auto">
          <a:xfrm>
            <a:off x="7239000" y="2743200"/>
            <a:ext cx="1600200" cy="1808683"/>
          </a:xfrm>
          <a:prstGeom prst="rect">
            <a:avLst/>
          </a:prstGeom>
          <a:noFill/>
          <a:extLst>
            <a:ext uri="{909E8E84-426E-40DD-AFC4-6F175D3DCCD1}">
              <a14:hiddenFill xmlns:a14="http://schemas.microsoft.com/office/drawing/2010/main" xmlns="">
                <a:solidFill>
                  <a:srgbClr val="FFFFFF"/>
                </a:solidFill>
              </a14:hiddenFill>
            </a:ext>
          </a:extLst>
        </p:spPr>
      </p:pic>
      <p:sp>
        <p:nvSpPr>
          <p:cNvPr id="3" name="Text Placeholder 2"/>
          <p:cNvSpPr>
            <a:spLocks noGrp="1"/>
          </p:cNvSpPr>
          <p:nvPr>
            <p:ph type="body" sz="half" idx="2"/>
          </p:nvPr>
        </p:nvSpPr>
        <p:spPr>
          <a:xfrm>
            <a:off x="457200" y="1435100"/>
            <a:ext cx="6629400" cy="4691063"/>
          </a:xfrm>
        </p:spPr>
        <p:txBody>
          <a:bodyPr/>
          <a:lstStyle/>
          <a:p>
            <a:pPr marL="0" indent="0">
              <a:buNone/>
            </a:pPr>
            <a:r>
              <a:rPr lang="en-GB" sz="3200" dirty="0">
                <a:effectLst>
                  <a:outerShdw blurRad="38100" dist="38100" dir="2700000" algn="tl">
                    <a:srgbClr val="000000">
                      <a:alpha val="43137"/>
                    </a:srgbClr>
                  </a:outerShdw>
                </a:effectLst>
              </a:rPr>
              <a:t>The aim of this project was to gain an understanding of the stance taken by selected stakeholders with regard to artificial </a:t>
            </a:r>
            <a:r>
              <a:rPr lang="en-GB" sz="3200" dirty="0" smtClean="0">
                <a:effectLst>
                  <a:outerShdw blurRad="38100" dist="38100" dir="2700000" algn="tl">
                    <a:srgbClr val="000000">
                      <a:alpha val="43137"/>
                    </a:srgbClr>
                  </a:outerShdw>
                </a:effectLst>
              </a:rPr>
              <a:t>fluoridation of the water supply. </a:t>
            </a:r>
            <a:r>
              <a:rPr lang="en-GB" sz="3200" dirty="0">
                <a:effectLst>
                  <a:outerShdw blurRad="38100" dist="38100" dir="2700000" algn="tl">
                    <a:srgbClr val="000000">
                      <a:alpha val="43137"/>
                    </a:srgbClr>
                  </a:outerShdw>
                </a:effectLst>
              </a:rPr>
              <a:t>This was investigated by means of both literature review and interviews</a:t>
            </a:r>
            <a:r>
              <a:rPr lang="en-GB" sz="3200" dirty="0" smtClean="0">
                <a:effectLst>
                  <a:outerShdw blurRad="38100" dist="38100" dir="2700000" algn="tl">
                    <a:srgbClr val="000000">
                      <a:alpha val="43137"/>
                    </a:srgbClr>
                  </a:outerShdw>
                </a:effectLst>
              </a:rPr>
              <a:t>. There were 32 respondents in total. I am grateful to the respondents for their participation.</a:t>
            </a:r>
            <a:endParaRPr lang="en-GB" sz="3200" dirty="0">
              <a:effectLst>
                <a:outerShdw blurRad="38100" dist="38100" dir="2700000" algn="tl">
                  <a:srgbClr val="000000">
                    <a:alpha val="43137"/>
                  </a:srgbClr>
                </a:outerShdw>
              </a:effectLst>
            </a:endParaRPr>
          </a:p>
          <a:p>
            <a:pPr marL="0" indent="0">
              <a:buNone/>
            </a:pPr>
            <a:endParaRPr lang="en-GB" sz="3200" dirty="0"/>
          </a:p>
        </p:txBody>
      </p:sp>
      <p:sp>
        <p:nvSpPr>
          <p:cNvPr id="5" name="Slide Number Placeholder 4"/>
          <p:cNvSpPr>
            <a:spLocks noGrp="1"/>
          </p:cNvSpPr>
          <p:nvPr>
            <p:ph type="sldNum" sz="quarter" idx="11"/>
          </p:nvPr>
        </p:nvSpPr>
        <p:spPr/>
        <p:txBody>
          <a:bodyPr/>
          <a:lstStyle/>
          <a:p>
            <a:fld id="{BB48B88C-A214-4F6B-B511-C7A34B1F29C1}" type="slidenum">
              <a:rPr lang="en-US" smtClean="0"/>
              <a:pPr/>
              <a:t>22</a:t>
            </a:fld>
            <a:endParaRPr lang="en-US" dirty="0"/>
          </a:p>
        </p:txBody>
      </p:sp>
    </p:spTree>
    <p:extLst>
      <p:ext uri="{BB962C8B-B14F-4D97-AF65-F5344CB8AC3E}">
        <p14:creationId xmlns:p14="http://schemas.microsoft.com/office/powerpoint/2010/main" xmlns="" val="3014961339"/>
      </p:ext>
    </p:extLst>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Section </a:t>
            </a:r>
            <a:r>
              <a:rPr lang="en-GB" dirty="0" smtClean="0"/>
              <a:t>B</a:t>
            </a:r>
            <a:endParaRPr lang="en-GB" dirty="0"/>
          </a:p>
        </p:txBody>
      </p:sp>
      <p:sp>
        <p:nvSpPr>
          <p:cNvPr id="3" name="Text Placeholder 2"/>
          <p:cNvSpPr>
            <a:spLocks noGrp="1"/>
          </p:cNvSpPr>
          <p:nvPr>
            <p:ph type="body" sz="half" idx="1"/>
          </p:nvPr>
        </p:nvSpPr>
        <p:spPr/>
        <p:txBody>
          <a:bodyPr/>
          <a:lstStyle/>
          <a:p>
            <a:pPr marL="0" indent="0">
              <a:buNone/>
            </a:pPr>
            <a:r>
              <a:rPr lang="en-GB" dirty="0">
                <a:effectLst>
                  <a:outerShdw blurRad="38100" dist="38100" dir="2700000" algn="tl">
                    <a:srgbClr val="000000">
                      <a:alpha val="43137"/>
                    </a:srgbClr>
                  </a:outerShdw>
                </a:effectLst>
              </a:rPr>
              <a:t>The stakeholders selected were stakeholders who were in favour of artificial fluoridation (proponents) and stakeholders who were against artificial fluoridation (opponents</a:t>
            </a:r>
            <a:r>
              <a:rPr lang="en-GB" dirty="0" smtClean="0">
                <a:effectLst>
                  <a:outerShdw blurRad="38100" dist="38100" dir="2700000" algn="tl">
                    <a:srgbClr val="000000">
                      <a:alpha val="43137"/>
                    </a:srgbClr>
                  </a:outerShdw>
                </a:effectLst>
              </a:rPr>
              <a:t>). </a:t>
            </a:r>
            <a:r>
              <a:rPr lang="en-GB" dirty="0">
                <a:effectLst/>
              </a:rPr>
              <a:t>The identities of those who participated or declined to participate have not been provided in order that they remain anonymous. </a:t>
            </a:r>
            <a:endParaRPr lang="en-GB" dirty="0"/>
          </a:p>
        </p:txBody>
      </p:sp>
      <p:sp>
        <p:nvSpPr>
          <p:cNvPr id="5" name="Slide Number Placeholder 4"/>
          <p:cNvSpPr>
            <a:spLocks noGrp="1"/>
          </p:cNvSpPr>
          <p:nvPr>
            <p:ph type="sldNum" sz="quarter" idx="11"/>
          </p:nvPr>
        </p:nvSpPr>
        <p:spPr/>
        <p:txBody>
          <a:bodyPr/>
          <a:lstStyle/>
          <a:p>
            <a:fld id="{BB48B88C-A214-4F6B-B511-C7A34B1F29C1}" type="slidenum">
              <a:rPr lang="en-US" smtClean="0"/>
              <a:pPr/>
              <a:t>23</a:t>
            </a:fld>
            <a:endParaRPr lang="en-US" dirty="0"/>
          </a:p>
        </p:txBody>
      </p:sp>
      <p:pic>
        <p:nvPicPr>
          <p:cNvPr id="2050" name="Picture 2" descr="C:\Program Files (x86)\Microsoft Office\MEDIA\CAGCAT10\j0235319.wmf"/>
          <p:cNvPicPr>
            <a:picLocks noGrp="1" noChangeAspect="1" noChangeArrowheads="1"/>
          </p:cNvPicPr>
          <p:nvPr>
            <p:ph sz="half" idx="2"/>
          </p:nvPr>
        </p:nvPicPr>
        <p:blipFill>
          <a:blip r:embed="rId3" cstate="print">
            <a:extLst>
              <a:ext uri="{28A0092B-C50C-407E-A947-70E740481C1C}">
                <a14:useLocalDpi xmlns:a14="http://schemas.microsoft.com/office/drawing/2010/main" xmlns="" val="0"/>
              </a:ext>
            </a:extLst>
          </a:blip>
          <a:srcRect/>
          <a:stretch>
            <a:fillRect/>
          </a:stretch>
        </p:blipFill>
        <p:spPr bwMode="auto">
          <a:xfrm>
            <a:off x="7010400" y="533400"/>
            <a:ext cx="1784909" cy="1822399"/>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173108853"/>
      </p:ext>
    </p:extLst>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Section </a:t>
            </a:r>
            <a:r>
              <a:rPr lang="en-GB" dirty="0" smtClean="0"/>
              <a:t>B</a:t>
            </a:r>
            <a:endParaRPr lang="en-GB" dirty="0"/>
          </a:p>
        </p:txBody>
      </p:sp>
      <p:sp>
        <p:nvSpPr>
          <p:cNvPr id="4" name="Text Placeholder 3"/>
          <p:cNvSpPr>
            <a:spLocks noGrp="1"/>
          </p:cNvSpPr>
          <p:nvPr>
            <p:ph idx="1"/>
          </p:nvPr>
        </p:nvSpPr>
        <p:spPr/>
        <p:txBody>
          <a:bodyPr/>
          <a:lstStyle/>
          <a:p>
            <a:pPr marL="0" indent="0">
              <a:buNone/>
            </a:pPr>
            <a:r>
              <a:rPr lang="en-GB" dirty="0">
                <a:effectLst>
                  <a:outerShdw blurRad="38100" dist="38100" dir="2700000" algn="tl">
                    <a:srgbClr val="000000">
                      <a:alpha val="43137"/>
                    </a:srgbClr>
                  </a:outerShdw>
                </a:effectLst>
              </a:rPr>
              <a:t>Divergences in views existed between proponents and opponents regarding the safety and efficacy of artificial fluoridation, with proponents indicating a level of trust in its safety and efficacy but with opponents expressing concerns about potential risks of this </a:t>
            </a:r>
            <a:r>
              <a:rPr lang="en-GB" dirty="0" smtClean="0">
                <a:effectLst>
                  <a:outerShdw blurRad="38100" dist="38100" dir="2700000" algn="tl">
                    <a:srgbClr val="000000">
                      <a:alpha val="43137"/>
                    </a:srgbClr>
                  </a:outerShdw>
                </a:effectLst>
              </a:rPr>
              <a:t>measure and questioning its efficacy. Each comment was not necessarily expressed by each interviewee in either group.</a:t>
            </a:r>
            <a:endParaRPr lang="en-GB" dirty="0">
              <a:effectLst>
                <a:outerShdw blurRad="38100" dist="38100" dir="2700000" algn="tl">
                  <a:srgbClr val="000000">
                    <a:alpha val="43137"/>
                  </a:srgbClr>
                </a:outerShdw>
              </a:effectLst>
            </a:endParaRPr>
          </a:p>
          <a:p>
            <a:pPr marL="0" indent="0">
              <a:buNone/>
            </a:pPr>
            <a:endParaRPr lang="en-GB" dirty="0"/>
          </a:p>
        </p:txBody>
      </p:sp>
      <p:sp>
        <p:nvSpPr>
          <p:cNvPr id="5" name="Slide Number Placeholder 4"/>
          <p:cNvSpPr>
            <a:spLocks noGrp="1"/>
          </p:cNvSpPr>
          <p:nvPr>
            <p:ph type="sldNum" sz="quarter" idx="11"/>
          </p:nvPr>
        </p:nvSpPr>
        <p:spPr/>
        <p:txBody>
          <a:bodyPr/>
          <a:lstStyle/>
          <a:p>
            <a:fld id="{BB48B88C-A214-4F6B-B511-C7A34B1F29C1}" type="slidenum">
              <a:rPr lang="en-US" smtClean="0"/>
              <a:pPr/>
              <a:t>24</a:t>
            </a:fld>
            <a:endParaRPr lang="en-US" dirty="0"/>
          </a:p>
        </p:txBody>
      </p:sp>
    </p:spTree>
    <p:extLst>
      <p:ext uri="{BB962C8B-B14F-4D97-AF65-F5344CB8AC3E}">
        <p14:creationId xmlns:p14="http://schemas.microsoft.com/office/powerpoint/2010/main" xmlns="" val="2689103945"/>
      </p:ext>
    </p:extLst>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Section </a:t>
            </a:r>
            <a:r>
              <a:rPr lang="en-GB" dirty="0" smtClean="0"/>
              <a:t>B</a:t>
            </a:r>
            <a:endParaRPr lang="en-GB" dirty="0"/>
          </a:p>
        </p:txBody>
      </p:sp>
      <p:sp>
        <p:nvSpPr>
          <p:cNvPr id="6" name="Content Placeholder 5"/>
          <p:cNvSpPr>
            <a:spLocks noGrp="1"/>
          </p:cNvSpPr>
          <p:nvPr>
            <p:ph idx="1"/>
          </p:nvPr>
        </p:nvSpPr>
        <p:spPr/>
        <p:txBody>
          <a:bodyPr/>
          <a:lstStyle/>
          <a:p>
            <a:pPr marL="0" indent="0">
              <a:buNone/>
            </a:pPr>
            <a:r>
              <a:rPr lang="en-GB" dirty="0">
                <a:effectLst>
                  <a:outerShdw blurRad="38100" dist="38100" dir="2700000" algn="tl">
                    <a:srgbClr val="000000">
                      <a:alpha val="43137"/>
                    </a:srgbClr>
                  </a:outerShdw>
                </a:effectLst>
              </a:rPr>
              <a:t>Participants were asked, ‘Are you satisfied with current levels of public involvement regarding the issue of artificial fluoridation? (e.g. yes/ no/ I don’t know)’</a:t>
            </a:r>
          </a:p>
          <a:p>
            <a:endParaRPr lang="en-GB" dirty="0"/>
          </a:p>
        </p:txBody>
      </p:sp>
      <p:sp>
        <p:nvSpPr>
          <p:cNvPr id="5" name="Slide Number Placeholder 4"/>
          <p:cNvSpPr>
            <a:spLocks noGrp="1"/>
          </p:cNvSpPr>
          <p:nvPr>
            <p:ph type="sldNum" sz="quarter" idx="11"/>
          </p:nvPr>
        </p:nvSpPr>
        <p:spPr/>
        <p:txBody>
          <a:bodyPr/>
          <a:lstStyle/>
          <a:p>
            <a:fld id="{BB48B88C-A214-4F6B-B511-C7A34B1F29C1}" type="slidenum">
              <a:rPr lang="en-US" smtClean="0"/>
              <a:pPr/>
              <a:t>25</a:t>
            </a:fld>
            <a:endParaRPr lang="en-US" dirty="0"/>
          </a:p>
        </p:txBody>
      </p:sp>
    </p:spTree>
    <p:extLst>
      <p:ext uri="{BB962C8B-B14F-4D97-AF65-F5344CB8AC3E}">
        <p14:creationId xmlns:p14="http://schemas.microsoft.com/office/powerpoint/2010/main" xmlns="" val="2381767789"/>
      </p:ext>
    </p:extLst>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Section </a:t>
            </a:r>
            <a:r>
              <a:rPr lang="en-GB" dirty="0" smtClean="0"/>
              <a:t>B</a:t>
            </a:r>
            <a:endParaRPr lang="en-GB" dirty="0"/>
          </a:p>
        </p:txBody>
      </p:sp>
      <p:sp>
        <p:nvSpPr>
          <p:cNvPr id="4" name="Text Placeholder 3"/>
          <p:cNvSpPr>
            <a:spLocks noGrp="1"/>
          </p:cNvSpPr>
          <p:nvPr>
            <p:ph type="body" sz="half" idx="1"/>
          </p:nvPr>
        </p:nvSpPr>
        <p:spPr>
          <a:xfrm>
            <a:off x="457200" y="1143000"/>
            <a:ext cx="8229600" cy="2643188"/>
          </a:xfrm>
        </p:spPr>
        <p:txBody>
          <a:bodyPr/>
          <a:lstStyle/>
          <a:p>
            <a:pPr marL="0" indent="0">
              <a:spcBef>
                <a:spcPct val="30000"/>
              </a:spcBef>
              <a:buClrTx/>
              <a:buSzTx/>
              <a:buNone/>
              <a:defRPr/>
            </a:pPr>
            <a:r>
              <a:rPr lang="en-GB" dirty="0">
                <a:effectLst>
                  <a:outerShdw blurRad="38100" dist="38100" dir="2700000" algn="tl">
                    <a:srgbClr val="000000">
                      <a:alpha val="43137"/>
                    </a:srgbClr>
                  </a:outerShdw>
                </a:effectLst>
              </a:rPr>
              <a:t>Results for </a:t>
            </a:r>
            <a:r>
              <a:rPr lang="en-GB" dirty="0" smtClean="0">
                <a:effectLst>
                  <a:outerShdw blurRad="38100" dist="38100" dir="2700000" algn="tl">
                    <a:srgbClr val="000000">
                      <a:alpha val="43137"/>
                    </a:srgbClr>
                  </a:outerShdw>
                </a:effectLst>
              </a:rPr>
              <a:t>proponents – Most </a:t>
            </a:r>
            <a:r>
              <a:rPr lang="en-GB" dirty="0">
                <a:effectLst>
                  <a:outerShdw blurRad="38100" dist="38100" dir="2700000" algn="tl">
                    <a:srgbClr val="000000">
                      <a:alpha val="43137"/>
                    </a:srgbClr>
                  </a:outerShdw>
                </a:effectLst>
              </a:rPr>
              <a:t>of those in favour of artificial fluoridation were satisfied with current levels of public involvement regarding this issue.</a:t>
            </a:r>
          </a:p>
          <a:p>
            <a:endParaRPr lang="en-GB" dirty="0"/>
          </a:p>
          <a:p>
            <a:pPr marL="0" indent="0">
              <a:buNone/>
            </a:pPr>
            <a:endParaRPr lang="en-GB" dirty="0">
              <a:effectLst/>
            </a:endParaRPr>
          </a:p>
        </p:txBody>
      </p:sp>
      <p:sp>
        <p:nvSpPr>
          <p:cNvPr id="12" name="Content Placeholder 11"/>
          <p:cNvSpPr>
            <a:spLocks noGrp="1"/>
          </p:cNvSpPr>
          <p:nvPr>
            <p:ph sz="half" idx="2"/>
          </p:nvPr>
        </p:nvSpPr>
        <p:spPr/>
        <p:txBody>
          <a:bodyPr/>
          <a:lstStyle/>
          <a:p>
            <a:pPr marL="0" indent="0">
              <a:buNone/>
            </a:pPr>
            <a:endParaRPr lang="en-GB" dirty="0" smtClean="0"/>
          </a:p>
          <a:p>
            <a:pPr marL="0" indent="0">
              <a:buNone/>
            </a:pPr>
            <a:endParaRPr lang="en-GB" dirty="0"/>
          </a:p>
        </p:txBody>
      </p:sp>
      <p:sp>
        <p:nvSpPr>
          <p:cNvPr id="5" name="Slide Number Placeholder 4"/>
          <p:cNvSpPr>
            <a:spLocks noGrp="1"/>
          </p:cNvSpPr>
          <p:nvPr>
            <p:ph type="sldNum" sz="quarter" idx="11"/>
          </p:nvPr>
        </p:nvSpPr>
        <p:spPr/>
        <p:txBody>
          <a:bodyPr/>
          <a:lstStyle/>
          <a:p>
            <a:fld id="{BB48B88C-A214-4F6B-B511-C7A34B1F29C1}" type="slidenum">
              <a:rPr lang="en-US" smtClean="0"/>
              <a:pPr/>
              <a:t>26</a:t>
            </a:fld>
            <a:endParaRPr lang="en-US" dirty="0"/>
          </a:p>
        </p:txBody>
      </p:sp>
      <p:sp>
        <p:nvSpPr>
          <p:cNvPr id="10"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152352" rIns="91440" bIns="38088"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1025" name="Chart 1"/>
          <p:cNvPicPr>
            <a:picLocks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905000" y="3124200"/>
            <a:ext cx="5800725" cy="3610199"/>
          </a:xfrm>
          <a:prstGeom prst="rect">
            <a:avLst/>
          </a:prstGeom>
          <a:noFill/>
          <a:extLst>
            <a:ext uri="{909E8E84-426E-40DD-AFC4-6F175D3DCCD1}">
              <a14:hiddenFill xmlns:a14="http://schemas.microsoft.com/office/drawing/2010/main" xmlns="">
                <a:solidFill>
                  <a:srgbClr val="FFFFFF"/>
                </a:solidFill>
              </a14:hiddenFill>
            </a:ext>
          </a:extLst>
        </p:spPr>
      </p:pic>
      <p:sp>
        <p:nvSpPr>
          <p:cNvPr id="11" name="Rectangle 3"/>
          <p:cNvSpPr>
            <a:spLocks noChangeArrowheads="1"/>
          </p:cNvSpPr>
          <p:nvPr/>
        </p:nvSpPr>
        <p:spPr bwMode="auto">
          <a:xfrm>
            <a:off x="0" y="3209925"/>
            <a:ext cx="9144000" cy="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152352" rIns="91440" bIns="38088"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xmlns="" val="2592125268"/>
      </p:ext>
    </p:extLst>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lstStyle/>
          <a:p>
            <a:r>
              <a:rPr lang="en-GB" dirty="0"/>
              <a:t>Section </a:t>
            </a:r>
            <a:r>
              <a:rPr lang="en-GB" dirty="0" smtClean="0"/>
              <a:t>B</a:t>
            </a:r>
            <a:endParaRPr lang="en-GB" dirty="0"/>
          </a:p>
        </p:txBody>
      </p:sp>
      <p:sp>
        <p:nvSpPr>
          <p:cNvPr id="5" name="Text Placeholder 4"/>
          <p:cNvSpPr>
            <a:spLocks noGrp="1"/>
          </p:cNvSpPr>
          <p:nvPr>
            <p:ph type="body" sz="half" idx="1"/>
          </p:nvPr>
        </p:nvSpPr>
        <p:spPr>
          <a:xfrm>
            <a:off x="609600" y="1066800"/>
            <a:ext cx="8153400" cy="2719388"/>
          </a:xfrm>
        </p:spPr>
        <p:txBody>
          <a:bodyPr/>
          <a:lstStyle/>
          <a:p>
            <a:pPr marL="0" indent="0">
              <a:spcBef>
                <a:spcPct val="30000"/>
              </a:spcBef>
              <a:buClrTx/>
              <a:buSzTx/>
              <a:buNone/>
              <a:defRPr/>
            </a:pPr>
            <a:r>
              <a:rPr lang="en-GB" dirty="0" smtClean="0">
                <a:effectLst>
                  <a:outerShdw blurRad="38100" dist="38100" dir="2700000" algn="tl">
                    <a:srgbClr val="000000">
                      <a:alpha val="43137"/>
                    </a:srgbClr>
                  </a:outerShdw>
                </a:effectLst>
              </a:rPr>
              <a:t>Results for opponents – </a:t>
            </a:r>
            <a:r>
              <a:rPr lang="en-GB" dirty="0">
                <a:effectLst>
                  <a:outerShdw blurRad="38100" dist="38100" dir="2700000" algn="tl">
                    <a:srgbClr val="000000">
                      <a:alpha val="43137"/>
                    </a:srgbClr>
                  </a:outerShdw>
                </a:effectLst>
              </a:rPr>
              <a:t>Most of those in opposition to artificial fluoridation were dissatisfied with current levels of public involvement regarding this issue.</a:t>
            </a:r>
          </a:p>
          <a:p>
            <a:endParaRPr lang="en-GB" dirty="0"/>
          </a:p>
          <a:p>
            <a:pPr marL="0" indent="0">
              <a:buNone/>
            </a:pPr>
            <a:endParaRPr lang="en-GB" dirty="0" smtClean="0">
              <a:effectLst/>
            </a:endParaRPr>
          </a:p>
          <a:p>
            <a:pPr marL="0" indent="0">
              <a:buNone/>
            </a:pPr>
            <a:r>
              <a:rPr lang="en-GB" dirty="0" smtClean="0">
                <a:effectLst/>
              </a:rPr>
              <a:t> </a:t>
            </a:r>
            <a:endParaRPr lang="en-GB" i="1" dirty="0">
              <a:effectLst/>
            </a:endParaRPr>
          </a:p>
          <a:p>
            <a:pPr marL="0" indent="0">
              <a:buNone/>
            </a:pPr>
            <a:endParaRPr lang="en-GB" dirty="0"/>
          </a:p>
        </p:txBody>
      </p:sp>
      <p:sp>
        <p:nvSpPr>
          <p:cNvPr id="3" name="Content Placeholder 2"/>
          <p:cNvSpPr>
            <a:spLocks noGrp="1"/>
          </p:cNvSpPr>
          <p:nvPr>
            <p:ph sz="half" idx="2"/>
          </p:nvPr>
        </p:nvSpPr>
        <p:spPr/>
        <p:txBody>
          <a:bodyPr/>
          <a:lstStyle/>
          <a:p>
            <a:pPr marL="0" indent="0">
              <a:lnSpc>
                <a:spcPct val="115000"/>
              </a:lnSpc>
              <a:spcAft>
                <a:spcPts val="1000"/>
              </a:spcAft>
              <a:buNone/>
            </a:pPr>
            <a:r>
              <a:rPr lang="en-GB" dirty="0" smtClean="0">
                <a:effectLst/>
                <a:latin typeface="Calibri"/>
                <a:ea typeface="Calibri"/>
                <a:cs typeface="Times New Roman"/>
              </a:rPr>
              <a:t> </a:t>
            </a:r>
          </a:p>
          <a:p>
            <a:pPr marL="0" indent="0">
              <a:buNone/>
            </a:pPr>
            <a:endParaRPr lang="en-GB" dirty="0"/>
          </a:p>
        </p:txBody>
      </p:sp>
      <p:sp>
        <p:nvSpPr>
          <p:cNvPr id="4" name="Slide Number Placeholder 3"/>
          <p:cNvSpPr>
            <a:spLocks noGrp="1"/>
          </p:cNvSpPr>
          <p:nvPr>
            <p:ph type="sldNum" sz="quarter" idx="11"/>
          </p:nvPr>
        </p:nvSpPr>
        <p:spPr/>
        <p:txBody>
          <a:bodyPr/>
          <a:lstStyle/>
          <a:p>
            <a:fld id="{67859B42-0DA9-42E9-94B0-C290C432C2BD}" type="slidenum">
              <a:rPr lang="en-US" smtClean="0"/>
              <a:pPr/>
              <a:t>27</a:t>
            </a:fld>
            <a:endParaRPr lang="en-US" dirty="0"/>
          </a:p>
        </p:txBody>
      </p:sp>
      <p:pic>
        <p:nvPicPr>
          <p:cNvPr id="2050" name="Picture 2"/>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828800" y="2606651"/>
            <a:ext cx="7601681" cy="42783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3935625276"/>
      </p:ext>
    </p:extLst>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Section </a:t>
            </a:r>
            <a:r>
              <a:rPr lang="en-GB" dirty="0" smtClean="0"/>
              <a:t>B</a:t>
            </a:r>
            <a:endParaRPr lang="en-GB" dirty="0"/>
          </a:p>
        </p:txBody>
      </p:sp>
      <p:sp>
        <p:nvSpPr>
          <p:cNvPr id="6" name="Text Placeholder 5"/>
          <p:cNvSpPr>
            <a:spLocks noGrp="1"/>
          </p:cNvSpPr>
          <p:nvPr>
            <p:ph idx="1"/>
          </p:nvPr>
        </p:nvSpPr>
        <p:spPr/>
        <p:txBody>
          <a:bodyPr/>
          <a:lstStyle/>
          <a:p>
            <a:pPr marL="0" indent="0">
              <a:buNone/>
            </a:pPr>
            <a:r>
              <a:rPr lang="en-GB" dirty="0">
                <a:effectLst>
                  <a:outerShdw blurRad="38100" dist="38100" dir="2700000" algn="tl">
                    <a:srgbClr val="000000">
                      <a:alpha val="43137"/>
                    </a:srgbClr>
                  </a:outerShdw>
                </a:effectLst>
              </a:rPr>
              <a:t>With regard to interviews with opponents, </a:t>
            </a:r>
            <a:r>
              <a:rPr lang="en-GB" dirty="0" smtClean="0">
                <a:effectLst>
                  <a:outerShdw blurRad="38100" dist="38100" dir="2700000" algn="tl">
                    <a:srgbClr val="000000">
                      <a:alpha val="43137"/>
                    </a:srgbClr>
                  </a:outerShdw>
                </a:effectLst>
              </a:rPr>
              <a:t>opponents </a:t>
            </a:r>
            <a:r>
              <a:rPr lang="en-GB" dirty="0">
                <a:effectLst>
                  <a:outerShdw blurRad="38100" dist="38100" dir="2700000" algn="tl">
                    <a:srgbClr val="000000">
                      <a:alpha val="43137"/>
                    </a:srgbClr>
                  </a:outerShdw>
                </a:effectLst>
              </a:rPr>
              <a:t>expressed concerns about the safety of fluoride even at low levels. </a:t>
            </a:r>
          </a:p>
          <a:p>
            <a:pPr marL="0" indent="0">
              <a:buNone/>
            </a:pPr>
            <a:endParaRPr lang="en-GB" dirty="0"/>
          </a:p>
          <a:p>
            <a:pPr marL="0" indent="0">
              <a:buNone/>
            </a:pPr>
            <a:endParaRPr lang="en-GB" dirty="0"/>
          </a:p>
        </p:txBody>
      </p:sp>
      <p:sp>
        <p:nvSpPr>
          <p:cNvPr id="4" name="Slide Number Placeholder 3"/>
          <p:cNvSpPr>
            <a:spLocks noGrp="1"/>
          </p:cNvSpPr>
          <p:nvPr>
            <p:ph type="sldNum" sz="quarter" idx="11"/>
          </p:nvPr>
        </p:nvSpPr>
        <p:spPr/>
        <p:txBody>
          <a:bodyPr/>
          <a:lstStyle/>
          <a:p>
            <a:fld id="{67859B42-0DA9-42E9-94B0-C290C432C2BD}" type="slidenum">
              <a:rPr lang="en-US" smtClean="0"/>
              <a:pPr/>
              <a:t>28</a:t>
            </a:fld>
            <a:endParaRPr lang="en-US" dirty="0"/>
          </a:p>
        </p:txBody>
      </p:sp>
    </p:spTree>
    <p:extLst>
      <p:ext uri="{BB962C8B-B14F-4D97-AF65-F5344CB8AC3E}">
        <p14:creationId xmlns:p14="http://schemas.microsoft.com/office/powerpoint/2010/main" xmlns="" val="3408941149"/>
      </p:ext>
    </p:extLst>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Section </a:t>
            </a:r>
            <a:r>
              <a:rPr lang="en-GB" dirty="0" smtClean="0"/>
              <a:t>B</a:t>
            </a:r>
            <a:endParaRPr lang="en-GB" dirty="0"/>
          </a:p>
        </p:txBody>
      </p:sp>
      <p:sp>
        <p:nvSpPr>
          <p:cNvPr id="3" name="Content Placeholder 2"/>
          <p:cNvSpPr>
            <a:spLocks noGrp="1"/>
          </p:cNvSpPr>
          <p:nvPr>
            <p:ph idx="1"/>
          </p:nvPr>
        </p:nvSpPr>
        <p:spPr>
          <a:xfrm>
            <a:off x="457200" y="1219200"/>
            <a:ext cx="8229600" cy="4906963"/>
          </a:xfrm>
        </p:spPr>
        <p:txBody>
          <a:bodyPr/>
          <a:lstStyle/>
          <a:p>
            <a:pPr marL="0" indent="0">
              <a:buNone/>
            </a:pPr>
            <a:r>
              <a:rPr lang="en-GB" dirty="0">
                <a:effectLst>
                  <a:outerShdw blurRad="38100" dist="38100" dir="2700000" algn="tl">
                    <a:srgbClr val="000000">
                      <a:alpha val="43137"/>
                    </a:srgbClr>
                  </a:outerShdw>
                </a:effectLst>
              </a:rPr>
              <a:t>Amongst the numerous concerns </a:t>
            </a:r>
            <a:r>
              <a:rPr lang="en-GB" dirty="0" smtClean="0">
                <a:effectLst>
                  <a:outerShdw blurRad="38100" dist="38100" dir="2700000" algn="tl">
                    <a:srgbClr val="000000">
                      <a:alpha val="43137"/>
                    </a:srgbClr>
                  </a:outerShdw>
                </a:effectLst>
              </a:rPr>
              <a:t>and health concerns raised by opponents of artificial fluoridation, specific </a:t>
            </a:r>
            <a:r>
              <a:rPr lang="en-GB" dirty="0">
                <a:effectLst>
                  <a:outerShdw blurRad="38100" dist="38100" dir="2700000" algn="tl">
                    <a:srgbClr val="000000">
                      <a:alpha val="43137"/>
                    </a:srgbClr>
                  </a:outerShdw>
                </a:effectLst>
              </a:rPr>
              <a:t>concerns were expressed </a:t>
            </a:r>
            <a:r>
              <a:rPr lang="en-GB" dirty="0" smtClean="0">
                <a:effectLst>
                  <a:outerShdw blurRad="38100" dist="38100" dir="2700000" algn="tl">
                    <a:srgbClr val="000000">
                      <a:alpha val="43137"/>
                    </a:srgbClr>
                  </a:outerShdw>
                </a:effectLst>
              </a:rPr>
              <a:t>regarding </a:t>
            </a:r>
            <a:r>
              <a:rPr lang="en-GB" dirty="0">
                <a:effectLst>
                  <a:outerShdw blurRad="38100" dist="38100" dir="2700000" algn="tl">
                    <a:srgbClr val="000000">
                      <a:alpha val="43137"/>
                    </a:srgbClr>
                  </a:outerShdw>
                </a:effectLst>
              </a:rPr>
              <a:t>an association between fluoride and </a:t>
            </a:r>
            <a:r>
              <a:rPr lang="en-GB" dirty="0" smtClean="0">
                <a:effectLst>
                  <a:outerShdw blurRad="38100" dist="38100" dir="2700000" algn="tl">
                    <a:srgbClr val="000000">
                      <a:alpha val="43137"/>
                    </a:srgbClr>
                  </a:outerShdw>
                </a:effectLst>
              </a:rPr>
              <a:t>hypothyroidism. </a:t>
            </a:r>
            <a:endParaRPr lang="en-GB" dirty="0">
              <a:effectLst>
                <a:outerShdw blurRad="38100" dist="38100" dir="2700000" algn="tl">
                  <a:srgbClr val="000000">
                    <a:alpha val="43137"/>
                  </a:srgbClr>
                </a:outerShdw>
              </a:effectLst>
            </a:endParaRPr>
          </a:p>
          <a:p>
            <a:pPr marL="0" indent="0">
              <a:buNone/>
            </a:pPr>
            <a:endParaRPr lang="en-GB" dirty="0"/>
          </a:p>
        </p:txBody>
      </p:sp>
      <p:sp>
        <p:nvSpPr>
          <p:cNvPr id="4" name="Slide Number Placeholder 3"/>
          <p:cNvSpPr>
            <a:spLocks noGrp="1"/>
          </p:cNvSpPr>
          <p:nvPr>
            <p:ph type="sldNum" sz="quarter" idx="11"/>
          </p:nvPr>
        </p:nvSpPr>
        <p:spPr/>
        <p:txBody>
          <a:bodyPr/>
          <a:lstStyle/>
          <a:p>
            <a:fld id="{67859B42-0DA9-42E9-94B0-C290C432C2BD}" type="slidenum">
              <a:rPr lang="en-US" smtClean="0"/>
              <a:pPr/>
              <a:t>29</a:t>
            </a:fld>
            <a:endParaRPr lang="en-US" dirty="0"/>
          </a:p>
        </p:txBody>
      </p:sp>
    </p:spTree>
    <p:extLst>
      <p:ext uri="{BB962C8B-B14F-4D97-AF65-F5344CB8AC3E}">
        <p14:creationId xmlns:p14="http://schemas.microsoft.com/office/powerpoint/2010/main" xmlns="" val="1551382700"/>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u="sng" dirty="0" smtClean="0"/>
              <a:t>Introduction</a:t>
            </a:r>
            <a:endParaRPr lang="en-GB" u="sng" dirty="0"/>
          </a:p>
        </p:txBody>
      </p:sp>
      <p:sp>
        <p:nvSpPr>
          <p:cNvPr id="3" name="Content Placeholder 2"/>
          <p:cNvSpPr>
            <a:spLocks noGrp="1"/>
          </p:cNvSpPr>
          <p:nvPr>
            <p:ph idx="1"/>
          </p:nvPr>
        </p:nvSpPr>
        <p:spPr/>
        <p:txBody>
          <a:bodyPr/>
          <a:lstStyle/>
          <a:p>
            <a:pPr marL="0" indent="0">
              <a:buNone/>
            </a:pPr>
            <a:r>
              <a:rPr lang="en-GB" dirty="0" smtClean="0"/>
              <a:t>We are identical twin sisters and we both experienced hypothyroidism in childhood and under treated hypothyroidism in adulthood. </a:t>
            </a:r>
          </a:p>
          <a:p>
            <a:pPr marL="0" indent="0">
              <a:buNone/>
            </a:pPr>
            <a:endParaRPr lang="en-GB" dirty="0" smtClean="0"/>
          </a:p>
          <a:p>
            <a:pPr marL="0" indent="0">
              <a:buNone/>
            </a:pPr>
            <a:r>
              <a:rPr lang="en-GB" dirty="0" smtClean="0"/>
              <a:t>Fortunately</a:t>
            </a:r>
            <a:r>
              <a:rPr lang="en-GB" dirty="0"/>
              <a:t>, we eventually found a doctor who was able to provide us with the optimal thyroid treatment for our individual needs. </a:t>
            </a:r>
          </a:p>
        </p:txBody>
      </p:sp>
      <p:sp>
        <p:nvSpPr>
          <p:cNvPr id="4" name="Slide Number Placeholder 3"/>
          <p:cNvSpPr>
            <a:spLocks noGrp="1"/>
          </p:cNvSpPr>
          <p:nvPr>
            <p:ph type="sldNum" sz="quarter" idx="11"/>
          </p:nvPr>
        </p:nvSpPr>
        <p:spPr/>
        <p:txBody>
          <a:bodyPr/>
          <a:lstStyle/>
          <a:p>
            <a:fld id="{67859B42-0DA9-42E9-94B0-C290C432C2BD}" type="slidenum">
              <a:rPr lang="en-US" smtClean="0"/>
              <a:pPr/>
              <a:t>3</a:t>
            </a:fld>
            <a:endParaRPr lang="en-US" dirty="0"/>
          </a:p>
        </p:txBody>
      </p:sp>
    </p:spTree>
    <p:extLst>
      <p:ext uri="{BB962C8B-B14F-4D97-AF65-F5344CB8AC3E}">
        <p14:creationId xmlns:p14="http://schemas.microsoft.com/office/powerpoint/2010/main" xmlns="" val="2325069007"/>
      </p:ext>
    </p:extLst>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Section </a:t>
            </a:r>
            <a:r>
              <a:rPr lang="en-GB" dirty="0" smtClean="0"/>
              <a:t>B</a:t>
            </a:r>
            <a:endParaRPr lang="en-GB" dirty="0"/>
          </a:p>
        </p:txBody>
      </p:sp>
      <p:sp>
        <p:nvSpPr>
          <p:cNvPr id="5" name="Text Placeholder 4"/>
          <p:cNvSpPr>
            <a:spLocks noGrp="1"/>
          </p:cNvSpPr>
          <p:nvPr>
            <p:ph type="body" sz="half" idx="1"/>
          </p:nvPr>
        </p:nvSpPr>
        <p:spPr/>
        <p:txBody>
          <a:bodyPr/>
          <a:lstStyle/>
          <a:p>
            <a:pPr marL="0" indent="0">
              <a:buNone/>
            </a:pPr>
            <a:r>
              <a:rPr lang="en-GB" dirty="0">
                <a:effectLst>
                  <a:outerShdw blurRad="38100" dist="38100" dir="2700000" algn="tl">
                    <a:srgbClr val="000000">
                      <a:alpha val="43137"/>
                    </a:srgbClr>
                  </a:outerShdw>
                </a:effectLst>
              </a:rPr>
              <a:t>Both proponents and opponents mentioned the need for improvements in the information that was available to the public regarding artificial fluoridation and for this information to be balanced. </a:t>
            </a:r>
          </a:p>
          <a:p>
            <a:pPr marL="0" indent="0">
              <a:buNone/>
            </a:pPr>
            <a:endParaRPr lang="en-GB" dirty="0"/>
          </a:p>
        </p:txBody>
      </p:sp>
      <p:sp>
        <p:nvSpPr>
          <p:cNvPr id="4" name="Slide Number Placeholder 3"/>
          <p:cNvSpPr>
            <a:spLocks noGrp="1"/>
          </p:cNvSpPr>
          <p:nvPr>
            <p:ph type="sldNum" sz="quarter" idx="11"/>
          </p:nvPr>
        </p:nvSpPr>
        <p:spPr/>
        <p:txBody>
          <a:bodyPr/>
          <a:lstStyle/>
          <a:p>
            <a:fld id="{67859B42-0DA9-42E9-94B0-C290C432C2BD}" type="slidenum">
              <a:rPr lang="en-US" smtClean="0"/>
              <a:pPr/>
              <a:t>30</a:t>
            </a:fld>
            <a:endParaRPr lang="en-US" dirty="0"/>
          </a:p>
        </p:txBody>
      </p:sp>
      <p:pic>
        <p:nvPicPr>
          <p:cNvPr id="6146" name="Picture 2" descr="C:\Program Files (x86)\Microsoft Office\MEDIA\CAGCAT10\j0300840.wmf"/>
          <p:cNvPicPr>
            <a:picLocks noGrp="1" noChangeAspect="1" noChangeArrowheads="1"/>
          </p:cNvPicPr>
          <p:nvPr>
            <p:ph sz="half" idx="2"/>
          </p:nvPr>
        </p:nvPicPr>
        <p:blipFill>
          <a:blip r:embed="rId3" cstate="print">
            <a:extLst>
              <a:ext uri="{28A0092B-C50C-407E-A947-70E740481C1C}">
                <a14:useLocalDpi xmlns:a14="http://schemas.microsoft.com/office/drawing/2010/main" xmlns="" val="0"/>
              </a:ext>
            </a:extLst>
          </a:blip>
          <a:srcRect/>
          <a:stretch>
            <a:fillRect/>
          </a:stretch>
        </p:blipFill>
        <p:spPr bwMode="auto">
          <a:xfrm>
            <a:off x="3276600" y="4495800"/>
            <a:ext cx="2348484" cy="1978169"/>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436236898"/>
      </p:ext>
    </p:extLst>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Section </a:t>
            </a:r>
            <a:r>
              <a:rPr lang="en-GB" dirty="0" smtClean="0"/>
              <a:t>B</a:t>
            </a:r>
            <a:endParaRPr lang="en-GB" dirty="0"/>
          </a:p>
        </p:txBody>
      </p:sp>
      <p:sp>
        <p:nvSpPr>
          <p:cNvPr id="3" name="Content Placeholder 2"/>
          <p:cNvSpPr>
            <a:spLocks noGrp="1"/>
          </p:cNvSpPr>
          <p:nvPr>
            <p:ph type="body" sz="half" idx="1"/>
          </p:nvPr>
        </p:nvSpPr>
        <p:spPr>
          <a:xfrm>
            <a:off x="228600" y="1219200"/>
            <a:ext cx="6553200" cy="4906963"/>
          </a:xfrm>
        </p:spPr>
        <p:txBody>
          <a:bodyPr/>
          <a:lstStyle/>
          <a:p>
            <a:pPr marL="0" indent="0">
              <a:buNone/>
            </a:pPr>
            <a:r>
              <a:rPr lang="en-GB" dirty="0">
                <a:effectLst>
                  <a:outerShdw blurRad="38100" dist="38100" dir="2700000" algn="tl">
                    <a:srgbClr val="000000">
                      <a:alpha val="43137"/>
                    </a:srgbClr>
                  </a:outerShdw>
                </a:effectLst>
              </a:rPr>
              <a:t>The importance of public consultations was commented upon by some of the proponents and opponents. </a:t>
            </a:r>
            <a:r>
              <a:rPr lang="en-GB" dirty="0" smtClean="0">
                <a:effectLst>
                  <a:outerShdw blurRad="38100" dist="38100" dir="2700000" algn="tl">
                    <a:srgbClr val="000000">
                      <a:alpha val="43137"/>
                    </a:srgbClr>
                  </a:outerShdw>
                </a:effectLst>
              </a:rPr>
              <a:t>Some </a:t>
            </a:r>
            <a:r>
              <a:rPr lang="en-GB" dirty="0">
                <a:effectLst>
                  <a:outerShdw blurRad="38100" dist="38100" dir="2700000" algn="tl">
                    <a:srgbClr val="000000">
                      <a:alpha val="43137"/>
                    </a:srgbClr>
                  </a:outerShdw>
                </a:effectLst>
              </a:rPr>
              <a:t>of the opponents interviewed in this study favoured public participation but comments were made regarding the importance of the views of the public being taken into account following public consultations. </a:t>
            </a:r>
          </a:p>
          <a:p>
            <a:pPr marL="0" indent="0">
              <a:buNone/>
            </a:pPr>
            <a:endParaRPr lang="en-GB" dirty="0">
              <a:effectLst/>
            </a:endParaRPr>
          </a:p>
        </p:txBody>
      </p:sp>
      <p:pic>
        <p:nvPicPr>
          <p:cNvPr id="6" name="Content Placeholder 5" descr="j0233018"/>
          <p:cNvPicPr>
            <a:picLocks noGrp="1" noChangeAspect="1" noChangeArrowheads="1"/>
          </p:cNvPicPr>
          <p:nvPr>
            <p:ph sz="half" idx="2"/>
          </p:nvPr>
        </p:nvPicPr>
        <p:blipFill>
          <a:blip r:embed="rId3" cstate="print">
            <a:extLst>
              <a:ext uri="{28A0092B-C50C-407E-A947-70E740481C1C}">
                <a14:useLocalDpi xmlns:a14="http://schemas.microsoft.com/office/drawing/2010/main" xmlns="" val="0"/>
              </a:ext>
            </a:extLst>
          </a:blip>
          <a:stretch>
            <a:fillRect/>
          </a:stretch>
        </p:blipFill>
        <p:spPr>
          <a:xfrm>
            <a:off x="6934200" y="2827842"/>
            <a:ext cx="2040802" cy="2073101"/>
          </a:xfrm>
        </p:spPr>
      </p:pic>
      <p:sp>
        <p:nvSpPr>
          <p:cNvPr id="4" name="Slide Number Placeholder 3"/>
          <p:cNvSpPr>
            <a:spLocks noGrp="1"/>
          </p:cNvSpPr>
          <p:nvPr>
            <p:ph type="sldNum" sz="quarter" idx="11"/>
          </p:nvPr>
        </p:nvSpPr>
        <p:spPr/>
        <p:txBody>
          <a:bodyPr/>
          <a:lstStyle/>
          <a:p>
            <a:fld id="{67859B42-0DA9-42E9-94B0-C290C432C2BD}" type="slidenum">
              <a:rPr lang="en-US" smtClean="0"/>
              <a:pPr/>
              <a:t>31</a:t>
            </a:fld>
            <a:endParaRPr lang="en-US" dirty="0"/>
          </a:p>
        </p:txBody>
      </p:sp>
    </p:spTree>
    <p:extLst>
      <p:ext uri="{BB962C8B-B14F-4D97-AF65-F5344CB8AC3E}">
        <p14:creationId xmlns:p14="http://schemas.microsoft.com/office/powerpoint/2010/main" xmlns="" val="3513129429"/>
      </p:ext>
    </p:extLst>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Thank you</a:t>
            </a:r>
            <a:endParaRPr lang="en-GB" dirty="0"/>
          </a:p>
        </p:txBody>
      </p:sp>
      <p:sp>
        <p:nvSpPr>
          <p:cNvPr id="3" name="Content Placeholder 2"/>
          <p:cNvSpPr>
            <a:spLocks noGrp="1"/>
          </p:cNvSpPr>
          <p:nvPr>
            <p:ph idx="1"/>
          </p:nvPr>
        </p:nvSpPr>
        <p:spPr/>
        <p:txBody>
          <a:bodyPr/>
          <a:lstStyle/>
          <a:p>
            <a:pPr marL="0" indent="0">
              <a:buNone/>
            </a:pPr>
            <a:r>
              <a:rPr lang="en-US" dirty="0" smtClean="0">
                <a:solidFill>
                  <a:schemeClr val="accent2"/>
                </a:solidFill>
                <a:effectLst>
                  <a:outerShdw blurRad="38100" dist="38100" dir="2700000" algn="tl" rotWithShape="0">
                    <a:srgbClr val="000000"/>
                  </a:outerShdw>
                </a:effectLst>
              </a:rPr>
              <a:t>Thank </a:t>
            </a:r>
            <a:r>
              <a:rPr lang="en-US" dirty="0">
                <a:solidFill>
                  <a:schemeClr val="accent2"/>
                </a:solidFill>
                <a:effectLst>
                  <a:outerShdw blurRad="38100" dist="38100" dir="2700000" algn="tl" rotWithShape="0">
                    <a:srgbClr val="000000"/>
                  </a:outerShdw>
                </a:effectLst>
              </a:rPr>
              <a:t>you for taking the time to look at this presentation</a:t>
            </a:r>
            <a:r>
              <a:rPr lang="en-US" dirty="0" smtClean="0">
                <a:solidFill>
                  <a:schemeClr val="accent2"/>
                </a:solidFill>
                <a:effectLst>
                  <a:outerShdw blurRad="38100" dist="38100" dir="2700000" algn="tl" rotWithShape="0">
                    <a:srgbClr val="000000"/>
                  </a:outerShdw>
                </a:effectLst>
              </a:rPr>
              <a:t>. </a:t>
            </a:r>
          </a:p>
          <a:p>
            <a:pPr marL="0" indent="0">
              <a:buNone/>
            </a:pPr>
            <a:endParaRPr lang="en-US" dirty="0" smtClean="0">
              <a:solidFill>
                <a:schemeClr val="accent2"/>
              </a:solidFill>
              <a:effectLst>
                <a:outerShdw blurRad="38100" dist="38100" dir="2700000" algn="tl" rotWithShape="0">
                  <a:srgbClr val="000000"/>
                </a:outerShdw>
              </a:effectLst>
            </a:endParaRPr>
          </a:p>
          <a:p>
            <a:pPr marL="0" indent="0">
              <a:buNone/>
            </a:pPr>
            <a:r>
              <a:rPr lang="en-US" dirty="0" smtClean="0">
                <a:solidFill>
                  <a:schemeClr val="accent2"/>
                </a:solidFill>
                <a:effectLst>
                  <a:outerShdw blurRad="38100" dist="38100" dir="2700000" algn="tl" rotWithShape="0">
                    <a:srgbClr val="000000"/>
                  </a:outerShdw>
                </a:effectLst>
              </a:rPr>
              <a:t>Please see Thyroid Threats Part 1 for an outline of our experiences of hypothyroidism in childhood and under treated hypothyroidism in adulthood. </a:t>
            </a:r>
          </a:p>
          <a:p>
            <a:pPr marL="0" indent="0">
              <a:buNone/>
            </a:pPr>
            <a:endParaRPr lang="en-US" sz="1800" dirty="0">
              <a:solidFill>
                <a:schemeClr val="accent2"/>
              </a:solidFill>
              <a:effectLst>
                <a:outerShdw blurRad="38100" dist="38100" dir="2700000" algn="tl" rotWithShape="0">
                  <a:srgbClr val="000000"/>
                </a:outerShdw>
              </a:effectLst>
            </a:endParaRPr>
          </a:p>
          <a:p>
            <a:pPr marL="0" indent="0">
              <a:buNone/>
            </a:pPr>
            <a:endParaRPr lang="en-GB" dirty="0">
              <a:solidFill>
                <a:srgbClr val="FFFF00"/>
              </a:solidFill>
            </a:endParaRPr>
          </a:p>
        </p:txBody>
      </p:sp>
      <p:sp>
        <p:nvSpPr>
          <p:cNvPr id="4" name="Slide Number Placeholder 3"/>
          <p:cNvSpPr>
            <a:spLocks noGrp="1"/>
          </p:cNvSpPr>
          <p:nvPr>
            <p:ph type="sldNum" sz="quarter" idx="11"/>
          </p:nvPr>
        </p:nvSpPr>
        <p:spPr/>
        <p:txBody>
          <a:bodyPr/>
          <a:lstStyle/>
          <a:p>
            <a:fld id="{67859B42-0DA9-42E9-94B0-C290C432C2BD}" type="slidenum">
              <a:rPr lang="en-US" smtClean="0"/>
              <a:pPr/>
              <a:t>32</a:t>
            </a:fld>
            <a:endParaRPr lang="en-US" dirty="0"/>
          </a:p>
        </p:txBody>
      </p:sp>
    </p:spTree>
    <p:extLst>
      <p:ext uri="{BB962C8B-B14F-4D97-AF65-F5344CB8AC3E}">
        <p14:creationId xmlns:p14="http://schemas.microsoft.com/office/powerpoint/2010/main" xmlns="" val="1947790442"/>
      </p:ext>
    </p:extLst>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Thank you</a:t>
            </a:r>
            <a:endParaRPr lang="en-GB" dirty="0"/>
          </a:p>
        </p:txBody>
      </p:sp>
      <p:sp>
        <p:nvSpPr>
          <p:cNvPr id="3" name="Content Placeholder 2"/>
          <p:cNvSpPr>
            <a:spLocks noGrp="1"/>
          </p:cNvSpPr>
          <p:nvPr>
            <p:ph idx="1"/>
          </p:nvPr>
        </p:nvSpPr>
        <p:spPr>
          <a:xfrm>
            <a:off x="228600" y="1447800"/>
            <a:ext cx="8458200" cy="4754563"/>
          </a:xfrm>
        </p:spPr>
        <p:txBody>
          <a:bodyPr/>
          <a:lstStyle/>
          <a:p>
            <a:pPr marL="0" indent="0">
              <a:buNone/>
            </a:pPr>
            <a:r>
              <a:rPr lang="en-US" sz="2800" dirty="0" smtClean="0">
                <a:solidFill>
                  <a:schemeClr val="accent2"/>
                </a:solidFill>
                <a:effectLst>
                  <a:outerShdw blurRad="38100" dist="38100" dir="2700000" algn="tl" rotWithShape="0">
                    <a:srgbClr val="000000"/>
                  </a:outerShdw>
                </a:effectLst>
              </a:rPr>
              <a:t>Please see our website </a:t>
            </a:r>
            <a:r>
              <a:rPr lang="en-US" sz="2800" dirty="0" smtClean="0">
                <a:effectLst>
                  <a:outerShdw blurRad="38100" dist="38100" dir="2700000" algn="tl" rotWithShape="0">
                    <a:srgbClr val="000000"/>
                  </a:outerShdw>
                </a:effectLst>
                <a:hlinkClick r:id="rId2"/>
              </a:rPr>
              <a:t>www.thyroidbooks.co.uk</a:t>
            </a:r>
            <a:r>
              <a:rPr lang="en-US" sz="2800" dirty="0" smtClean="0">
                <a:effectLst>
                  <a:outerShdw blurRad="38100" dist="38100" dir="2700000" algn="tl" rotWithShape="0">
                    <a:srgbClr val="000000"/>
                  </a:outerShdw>
                </a:effectLst>
              </a:rPr>
              <a:t> </a:t>
            </a:r>
          </a:p>
          <a:p>
            <a:r>
              <a:rPr lang="en-US" sz="2800" dirty="0" smtClean="0">
                <a:solidFill>
                  <a:schemeClr val="accent6"/>
                </a:solidFill>
                <a:effectLst>
                  <a:outerShdw blurRad="38100" dist="38100" dir="2700000" algn="tl" rotWithShape="0">
                    <a:srgbClr val="000000"/>
                  </a:outerShdw>
                </a:effectLst>
              </a:rPr>
              <a:t>For more details about our Master of Science project findings </a:t>
            </a:r>
          </a:p>
          <a:p>
            <a:r>
              <a:rPr lang="en-US" sz="2800" dirty="0" smtClean="0">
                <a:solidFill>
                  <a:schemeClr val="accent6"/>
                </a:solidFill>
                <a:effectLst>
                  <a:outerShdw blurRad="38100" dist="38100" dir="2700000" algn="tl" rotWithShape="0">
                    <a:srgbClr val="000000"/>
                  </a:outerShdw>
                </a:effectLst>
              </a:rPr>
              <a:t>For information about our factual book </a:t>
            </a:r>
            <a:r>
              <a:rPr lang="en-US" sz="2800" dirty="0" smtClean="0">
                <a:solidFill>
                  <a:srgbClr val="FF0000"/>
                </a:solidFill>
                <a:effectLst>
                  <a:outerShdw blurRad="38100" dist="38100" dir="2700000" algn="tl" rotWithShape="0">
                    <a:srgbClr val="000000"/>
                  </a:outerShdw>
                </a:effectLst>
              </a:rPr>
              <a:t>‘Hypothyroidism in Childhood and Adulthood’ </a:t>
            </a:r>
            <a:r>
              <a:rPr lang="en-US" sz="2800" dirty="0" smtClean="0">
                <a:solidFill>
                  <a:schemeClr val="accent2"/>
                </a:solidFill>
                <a:effectLst>
                  <a:outerShdw blurRad="38100" dist="38100" dir="2700000" algn="tl" rotWithShape="0">
                    <a:srgbClr val="000000"/>
                  </a:outerShdw>
                </a:effectLst>
              </a:rPr>
              <a:t>(about our experiences of hypothyroidism) </a:t>
            </a:r>
          </a:p>
          <a:p>
            <a:r>
              <a:rPr lang="en-US" sz="2800" dirty="0" smtClean="0">
                <a:solidFill>
                  <a:schemeClr val="accent6"/>
                </a:solidFill>
                <a:effectLst>
                  <a:outerShdw blurRad="38100" dist="38100" dir="2700000" algn="tl" rotWithShape="0">
                    <a:srgbClr val="000000"/>
                  </a:outerShdw>
                </a:effectLst>
              </a:rPr>
              <a:t>For information about our romantic novel </a:t>
            </a:r>
            <a:r>
              <a:rPr lang="en-US" sz="2800" dirty="0" smtClean="0">
                <a:solidFill>
                  <a:srgbClr val="FF0000"/>
                </a:solidFill>
                <a:effectLst>
                  <a:outerShdw blurRad="38100" dist="38100" dir="2700000" algn="tl" rotWithShape="0">
                    <a:srgbClr val="000000"/>
                  </a:outerShdw>
                </a:effectLst>
              </a:rPr>
              <a:t>‘Three Times the Trouble’ </a:t>
            </a:r>
            <a:r>
              <a:rPr lang="en-US" sz="2800" dirty="0" smtClean="0">
                <a:solidFill>
                  <a:schemeClr val="accent2"/>
                </a:solidFill>
                <a:effectLst>
                  <a:outerShdw blurRad="38100" dist="38100" dir="2700000" algn="tl" rotWithShape="0">
                    <a:srgbClr val="000000"/>
                  </a:outerShdw>
                </a:effectLst>
              </a:rPr>
              <a:t>(which highlights the impact of hypothyroidism upon some of the fictional characters within the story)</a:t>
            </a:r>
          </a:p>
          <a:p>
            <a:r>
              <a:rPr lang="en-US" sz="2800" dirty="0" smtClean="0">
                <a:solidFill>
                  <a:schemeClr val="accent2"/>
                </a:solidFill>
                <a:effectLst>
                  <a:outerShdw blurRad="38100" dist="38100" dir="2700000" algn="tl" rotWithShape="0">
                    <a:srgbClr val="000000"/>
                  </a:outerShdw>
                </a:effectLst>
              </a:rPr>
              <a:t>Follow </a:t>
            </a:r>
            <a:r>
              <a:rPr lang="en-US" sz="2800" dirty="0">
                <a:solidFill>
                  <a:schemeClr val="accent2"/>
                </a:solidFill>
                <a:effectLst>
                  <a:outerShdw blurRad="38100" dist="38100" dir="2700000" algn="tl" rotWithShape="0">
                    <a:srgbClr val="000000"/>
                  </a:outerShdw>
                </a:effectLst>
              </a:rPr>
              <a:t>us on Twitter </a:t>
            </a:r>
            <a:r>
              <a:rPr lang="en-US" sz="2800" dirty="0">
                <a:solidFill>
                  <a:srgbClr val="FFFF00"/>
                </a:solidFill>
                <a:effectLst>
                  <a:outerShdw blurRad="38100" dist="38100" dir="2700000" algn="tl" rotWithShape="0">
                    <a:srgbClr val="000000"/>
                  </a:outerShdw>
                </a:effectLst>
              </a:rPr>
              <a:t>@Thyroid_Twins</a:t>
            </a:r>
          </a:p>
          <a:p>
            <a:endParaRPr lang="en-GB" dirty="0"/>
          </a:p>
        </p:txBody>
      </p:sp>
      <p:sp>
        <p:nvSpPr>
          <p:cNvPr id="4" name="Slide Number Placeholder 3"/>
          <p:cNvSpPr>
            <a:spLocks noGrp="1"/>
          </p:cNvSpPr>
          <p:nvPr>
            <p:ph type="sldNum" sz="quarter" idx="11"/>
          </p:nvPr>
        </p:nvSpPr>
        <p:spPr/>
        <p:txBody>
          <a:bodyPr/>
          <a:lstStyle/>
          <a:p>
            <a:fld id="{67859B42-0DA9-42E9-94B0-C290C432C2BD}" type="slidenum">
              <a:rPr lang="en-US" smtClean="0"/>
              <a:pPr/>
              <a:t>33</a:t>
            </a:fld>
            <a:endParaRPr lang="en-US" dirty="0"/>
          </a:p>
        </p:txBody>
      </p:sp>
    </p:spTree>
    <p:extLst>
      <p:ext uri="{BB962C8B-B14F-4D97-AF65-F5344CB8AC3E}">
        <p14:creationId xmlns:p14="http://schemas.microsoft.com/office/powerpoint/2010/main" xmlns="" val="2321610392"/>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Introduction</a:t>
            </a:r>
            <a:endParaRPr lang="en-GB" dirty="0"/>
          </a:p>
        </p:txBody>
      </p:sp>
      <p:sp>
        <p:nvSpPr>
          <p:cNvPr id="7" name="Text Placeholder 6"/>
          <p:cNvSpPr>
            <a:spLocks noGrp="1"/>
          </p:cNvSpPr>
          <p:nvPr>
            <p:ph type="body" sz="half" idx="1"/>
          </p:nvPr>
        </p:nvSpPr>
        <p:spPr>
          <a:xfrm>
            <a:off x="457200" y="1219200"/>
            <a:ext cx="4648200" cy="4906963"/>
          </a:xfrm>
        </p:spPr>
        <p:txBody>
          <a:bodyPr/>
          <a:lstStyle/>
          <a:p>
            <a:pPr marL="0" indent="0">
              <a:buNone/>
            </a:pPr>
            <a:r>
              <a:rPr lang="en-GB" dirty="0"/>
              <a:t>Since our recovery, we have both obtained a Master of Science degree in Science. We both graduated in 2012. Here is a photo of us  after our graduation ceremony in 2012 at age 44. I (Coralie) have a green blouse.</a:t>
            </a:r>
          </a:p>
          <a:p>
            <a:pPr marL="0" indent="0">
              <a:buNone/>
            </a:pPr>
            <a:endParaRPr lang="en-GB" dirty="0"/>
          </a:p>
        </p:txBody>
      </p:sp>
      <p:pic>
        <p:nvPicPr>
          <p:cNvPr id="1026" name="Picture 2" descr="C:\Users\donna\Documents\Pics3\6Gradtwinsmamssettee.JPG"/>
          <p:cNvPicPr>
            <a:picLocks noGrp="1" noChangeAspect="1" noChangeArrowheads="1"/>
          </p:cNvPicPr>
          <p:nvPr>
            <p:ph sz="half" idx="2"/>
          </p:nvPr>
        </p:nvPicPr>
        <p:blipFill>
          <a:blip r:embed="rId2" cstate="screen">
            <a:extLst>
              <a:ext uri="{28A0092B-C50C-407E-A947-70E740481C1C}">
                <a14:useLocalDpi xmlns:a14="http://schemas.microsoft.com/office/drawing/2010/main" xmlns="" val="0"/>
              </a:ext>
            </a:extLst>
          </a:blip>
          <a:stretch>
            <a:fillRect/>
          </a:stretch>
        </p:blipFill>
        <p:spPr bwMode="auto">
          <a:xfrm rot="5400000">
            <a:off x="4648200" y="2348706"/>
            <a:ext cx="4038600" cy="3028950"/>
          </a:xfrm>
          <a:prstGeom prst="rect">
            <a:avLst/>
          </a:prstGeom>
          <a:noFill/>
          <a:extLst>
            <a:ext uri="{909E8E84-426E-40DD-AFC4-6F175D3DCCD1}">
              <a14:hiddenFill xmlns:a14="http://schemas.microsoft.com/office/drawing/2010/main" xmlns="">
                <a:solidFill>
                  <a:srgbClr val="FFFFFF"/>
                </a:solidFill>
              </a14:hiddenFill>
            </a:ext>
          </a:extLst>
        </p:spPr>
      </p:pic>
      <p:sp>
        <p:nvSpPr>
          <p:cNvPr id="4" name="Slide Number Placeholder 3"/>
          <p:cNvSpPr>
            <a:spLocks noGrp="1"/>
          </p:cNvSpPr>
          <p:nvPr>
            <p:ph type="sldNum" sz="quarter" idx="11"/>
          </p:nvPr>
        </p:nvSpPr>
        <p:spPr/>
        <p:txBody>
          <a:bodyPr/>
          <a:lstStyle/>
          <a:p>
            <a:fld id="{67859B42-0DA9-42E9-94B0-C290C432C2BD}" type="slidenum">
              <a:rPr lang="en-US" smtClean="0"/>
              <a:pPr/>
              <a:t>4</a:t>
            </a:fld>
            <a:endParaRPr lang="en-US" dirty="0"/>
          </a:p>
        </p:txBody>
      </p:sp>
    </p:spTree>
    <p:extLst>
      <p:ext uri="{BB962C8B-B14F-4D97-AF65-F5344CB8AC3E}">
        <p14:creationId xmlns:p14="http://schemas.microsoft.com/office/powerpoint/2010/main" xmlns="" val="3611707568"/>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Introduction</a:t>
            </a:r>
            <a:endParaRPr lang="en-GB" dirty="0"/>
          </a:p>
        </p:txBody>
      </p:sp>
      <p:sp>
        <p:nvSpPr>
          <p:cNvPr id="3" name="Content Placeholder 2"/>
          <p:cNvSpPr>
            <a:spLocks noGrp="1"/>
          </p:cNvSpPr>
          <p:nvPr>
            <p:ph idx="1"/>
          </p:nvPr>
        </p:nvSpPr>
        <p:spPr/>
        <p:txBody>
          <a:bodyPr/>
          <a:lstStyle/>
          <a:p>
            <a:pPr marL="0" indent="0">
              <a:buNone/>
            </a:pPr>
            <a:r>
              <a:rPr lang="en-GB" dirty="0" smtClean="0"/>
              <a:t>In Section A, Coralie Phillips will outline the findings of her Master of Science Project.</a:t>
            </a:r>
          </a:p>
          <a:p>
            <a:pPr marL="0" indent="0">
              <a:buNone/>
            </a:pPr>
            <a:endParaRPr lang="en-GB" dirty="0" smtClean="0"/>
          </a:p>
          <a:p>
            <a:pPr marL="0" indent="0">
              <a:buNone/>
            </a:pPr>
            <a:r>
              <a:rPr lang="en-GB" dirty="0" smtClean="0"/>
              <a:t>In Section B, Donna Roach will provide an overview of her Master of Science Project.</a:t>
            </a:r>
          </a:p>
          <a:p>
            <a:pPr marL="0" indent="0">
              <a:buNone/>
            </a:pPr>
            <a:endParaRPr lang="en-GB" dirty="0"/>
          </a:p>
        </p:txBody>
      </p:sp>
      <p:sp>
        <p:nvSpPr>
          <p:cNvPr id="4" name="Slide Number Placeholder 3"/>
          <p:cNvSpPr>
            <a:spLocks noGrp="1"/>
          </p:cNvSpPr>
          <p:nvPr>
            <p:ph type="sldNum" sz="quarter" idx="11"/>
          </p:nvPr>
        </p:nvSpPr>
        <p:spPr/>
        <p:txBody>
          <a:bodyPr/>
          <a:lstStyle/>
          <a:p>
            <a:fld id="{67859B42-0DA9-42E9-94B0-C290C432C2BD}" type="slidenum">
              <a:rPr lang="en-US" smtClean="0"/>
              <a:pPr/>
              <a:t>5</a:t>
            </a:fld>
            <a:endParaRPr lang="en-US" dirty="0"/>
          </a:p>
        </p:txBody>
      </p:sp>
    </p:spTree>
    <p:extLst>
      <p:ext uri="{BB962C8B-B14F-4D97-AF65-F5344CB8AC3E}">
        <p14:creationId xmlns:p14="http://schemas.microsoft.com/office/powerpoint/2010/main" xmlns="" val="3368583556"/>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82" name="Rectangle 2"/>
          <p:cNvSpPr>
            <a:spLocks noGrp="1" noRot="1" noChangeArrowheads="1"/>
          </p:cNvSpPr>
          <p:nvPr>
            <p:ph type="title"/>
          </p:nvPr>
        </p:nvSpPr>
        <p:spPr/>
        <p:txBody>
          <a:bodyPr/>
          <a:lstStyle/>
          <a:p>
            <a:r>
              <a:rPr lang="en-US" u="sng" dirty="0"/>
              <a:t>Section </a:t>
            </a:r>
            <a:r>
              <a:rPr lang="en-US" u="sng" dirty="0" smtClean="0"/>
              <a:t>A</a:t>
            </a:r>
            <a:endParaRPr lang="en-US" u="sng" dirty="0"/>
          </a:p>
        </p:txBody>
      </p:sp>
      <p:sp>
        <p:nvSpPr>
          <p:cNvPr id="327683" name="Rectangle 3"/>
          <p:cNvSpPr>
            <a:spLocks noGrp="1" noChangeArrowheads="1"/>
          </p:cNvSpPr>
          <p:nvPr>
            <p:ph idx="1"/>
          </p:nvPr>
        </p:nvSpPr>
        <p:spPr/>
        <p:txBody>
          <a:bodyPr/>
          <a:lstStyle/>
          <a:p>
            <a:pPr algn="ctr">
              <a:lnSpc>
                <a:spcPct val="90000"/>
              </a:lnSpc>
              <a:buNone/>
            </a:pPr>
            <a:r>
              <a:rPr lang="en-US" dirty="0">
                <a:effectLst>
                  <a:outerShdw blurRad="38100" dist="38100" dir="2700000" algn="tl">
                    <a:srgbClr val="000000">
                      <a:alpha val="43137"/>
                    </a:srgbClr>
                  </a:outerShdw>
                </a:effectLst>
              </a:rPr>
              <a:t>The Master of Science Project </a:t>
            </a:r>
            <a:endParaRPr lang="en-US" dirty="0" smtClean="0">
              <a:effectLst>
                <a:outerShdw blurRad="38100" dist="38100" dir="2700000" algn="tl">
                  <a:srgbClr val="000000">
                    <a:alpha val="43137"/>
                  </a:srgbClr>
                </a:outerShdw>
              </a:effectLst>
            </a:endParaRPr>
          </a:p>
          <a:p>
            <a:pPr algn="ctr">
              <a:lnSpc>
                <a:spcPct val="90000"/>
              </a:lnSpc>
              <a:buNone/>
            </a:pPr>
            <a:r>
              <a:rPr lang="en-US" dirty="0" smtClean="0">
                <a:effectLst>
                  <a:outerShdw blurRad="38100" dist="38100" dir="2700000" algn="tl">
                    <a:srgbClr val="000000">
                      <a:alpha val="43137"/>
                    </a:srgbClr>
                  </a:outerShdw>
                </a:effectLst>
              </a:rPr>
              <a:t>by Coralie Phillips</a:t>
            </a:r>
          </a:p>
          <a:p>
            <a:pPr algn="ctr">
              <a:lnSpc>
                <a:spcPct val="90000"/>
              </a:lnSpc>
              <a:buNone/>
            </a:pPr>
            <a:r>
              <a:rPr lang="en-US" dirty="0" smtClean="0">
                <a:effectLst>
                  <a:outerShdw blurRad="38100" dist="38100" dir="2700000" algn="tl">
                    <a:srgbClr val="000000">
                      <a:alpha val="43137"/>
                    </a:srgbClr>
                  </a:outerShdw>
                </a:effectLst>
              </a:rPr>
              <a:t>entitled </a:t>
            </a:r>
          </a:p>
          <a:p>
            <a:pPr marL="0" indent="0" algn="ctr">
              <a:buNone/>
            </a:pPr>
            <a:r>
              <a:rPr lang="en-GB" dirty="0" smtClean="0">
                <a:solidFill>
                  <a:srgbClr val="FF0000"/>
                </a:solidFill>
                <a:effectLst>
                  <a:outerShdw blurRad="38100" dist="38100" dir="2700000" algn="tl">
                    <a:srgbClr val="000000">
                      <a:alpha val="43137"/>
                    </a:srgbClr>
                  </a:outerShdw>
                </a:effectLst>
              </a:rPr>
              <a:t>‘Controversy </a:t>
            </a:r>
            <a:r>
              <a:rPr lang="en-GB" dirty="0">
                <a:solidFill>
                  <a:srgbClr val="FF0000"/>
                </a:solidFill>
                <a:effectLst>
                  <a:outerShdw blurRad="38100" dist="38100" dir="2700000" algn="tl">
                    <a:srgbClr val="000000">
                      <a:alpha val="43137"/>
                    </a:srgbClr>
                  </a:outerShdw>
                </a:effectLst>
              </a:rPr>
              <a:t>concerning the diagnosis and treatment of hypothyroidism:</a:t>
            </a:r>
          </a:p>
          <a:p>
            <a:pPr marL="0" indent="0" algn="ctr">
              <a:buNone/>
            </a:pPr>
            <a:r>
              <a:rPr lang="en-GB" dirty="0">
                <a:solidFill>
                  <a:srgbClr val="FF0000"/>
                </a:solidFill>
                <a:effectLst>
                  <a:outerShdw blurRad="38100" dist="38100" dir="2700000" algn="tl">
                    <a:srgbClr val="000000">
                      <a:alpha val="43137"/>
                    </a:srgbClr>
                  </a:outerShdw>
                </a:effectLst>
              </a:rPr>
              <a:t>Stakeholders’ views and </a:t>
            </a:r>
            <a:r>
              <a:rPr lang="en-GB" dirty="0" smtClean="0">
                <a:solidFill>
                  <a:srgbClr val="FF0000"/>
                </a:solidFill>
                <a:effectLst>
                  <a:outerShdw blurRad="38100" dist="38100" dir="2700000" algn="tl">
                    <a:srgbClr val="000000">
                      <a:alpha val="43137"/>
                    </a:srgbClr>
                  </a:outerShdw>
                </a:effectLst>
              </a:rPr>
              <a:t>recommendations’</a:t>
            </a:r>
            <a:r>
              <a:rPr lang="en-US" dirty="0" smtClean="0">
                <a:solidFill>
                  <a:srgbClr val="FF0000"/>
                </a:solidFill>
                <a:effectLst>
                  <a:outerShdw blurRad="38100" dist="38100" dir="2700000" algn="tl">
                    <a:srgbClr val="000000">
                      <a:alpha val="43137"/>
                    </a:srgbClr>
                  </a:outerShdw>
                </a:effectLst>
              </a:rPr>
              <a:t> </a:t>
            </a:r>
            <a:endParaRPr lang="en-US" dirty="0">
              <a:solidFill>
                <a:srgbClr val="FF0000"/>
              </a:solidFill>
              <a:effectLst>
                <a:outerShdw blurRad="38100" dist="38100" dir="2700000" algn="tl">
                  <a:srgbClr val="000000">
                    <a:alpha val="43137"/>
                  </a:srgbClr>
                </a:outerShdw>
              </a:effectLst>
            </a:endParaRPr>
          </a:p>
          <a:p>
            <a:pPr algn="ctr">
              <a:lnSpc>
                <a:spcPct val="90000"/>
              </a:lnSpc>
              <a:buFont typeface="Wingdings" pitchFamily="2" charset="2"/>
              <a:buNone/>
            </a:pPr>
            <a:endParaRPr lang="en-US" sz="2800" u="sng" dirty="0">
              <a:solidFill>
                <a:srgbClr val="FF0000"/>
              </a:solidFill>
              <a:effectLst>
                <a:outerShdw blurRad="38100" dist="38100" dir="2700000" algn="tl">
                  <a:srgbClr val="000000">
                    <a:alpha val="43137"/>
                  </a:srgbClr>
                </a:outerShdw>
              </a:effectLst>
            </a:endParaRPr>
          </a:p>
          <a:p>
            <a:pPr>
              <a:lnSpc>
                <a:spcPct val="90000"/>
              </a:lnSpc>
              <a:buFont typeface="Wingdings" pitchFamily="2" charset="2"/>
              <a:buNone/>
            </a:pPr>
            <a:endParaRPr lang="en-US" sz="2800" dirty="0"/>
          </a:p>
          <a:p>
            <a:pPr>
              <a:lnSpc>
                <a:spcPct val="90000"/>
              </a:lnSpc>
              <a:buFont typeface="Wingdings" pitchFamily="2" charset="2"/>
              <a:buNone/>
            </a:pPr>
            <a:r>
              <a:rPr lang="en-US" sz="2800" dirty="0"/>
              <a:t>	</a:t>
            </a:r>
          </a:p>
        </p:txBody>
      </p:sp>
      <p:sp>
        <p:nvSpPr>
          <p:cNvPr id="5" name="Slide Number Placeholder 5"/>
          <p:cNvSpPr>
            <a:spLocks noGrp="1"/>
          </p:cNvSpPr>
          <p:nvPr>
            <p:ph type="sldNum" sz="quarter" idx="11"/>
          </p:nvPr>
        </p:nvSpPr>
        <p:spPr/>
        <p:txBody>
          <a:bodyPr/>
          <a:lstStyle/>
          <a:p>
            <a:fld id="{B7C8605D-A600-4341-8EFA-6CE806BC733B}" type="slidenum">
              <a:rPr lang="en-US"/>
              <a:pPr/>
              <a:t>6</a:t>
            </a:fld>
            <a:endParaRPr lang="en-US" dirty="0"/>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GB" dirty="0" smtClean="0"/>
              <a:t>Section A</a:t>
            </a:r>
            <a:endParaRPr lang="en-GB" dirty="0"/>
          </a:p>
        </p:txBody>
      </p:sp>
      <p:sp>
        <p:nvSpPr>
          <p:cNvPr id="7" name="Content Placeholder 6"/>
          <p:cNvSpPr>
            <a:spLocks noGrp="1"/>
          </p:cNvSpPr>
          <p:nvPr>
            <p:ph idx="1"/>
          </p:nvPr>
        </p:nvSpPr>
        <p:spPr/>
        <p:txBody>
          <a:bodyPr/>
          <a:lstStyle/>
          <a:p>
            <a:pPr marL="0" indent="0">
              <a:buNone/>
            </a:pPr>
            <a:r>
              <a:rPr lang="en-GB" dirty="0" smtClean="0">
                <a:effectLst>
                  <a:outerShdw blurRad="38100" dist="38100" dir="2700000" algn="tl">
                    <a:srgbClr val="000000">
                      <a:alpha val="43137"/>
                    </a:srgbClr>
                  </a:outerShdw>
                </a:effectLst>
              </a:rPr>
              <a:t>A literature search was undertaken and interviews </a:t>
            </a:r>
            <a:r>
              <a:rPr lang="en-GB" dirty="0">
                <a:effectLst>
                  <a:outerShdw blurRad="38100" dist="38100" dir="2700000" algn="tl">
                    <a:srgbClr val="000000">
                      <a:alpha val="43137"/>
                    </a:srgbClr>
                  </a:outerShdw>
                </a:effectLst>
              </a:rPr>
              <a:t>were carried out and questionnaires were distributed in order to find out the views of a sample of individuals involved in providing information and/ or support to members of the public with hypothyroidism (via charities/ voluntary organisations/ patient support groups</a:t>
            </a:r>
            <a:r>
              <a:rPr lang="en-GB" dirty="0" smtClean="0">
                <a:effectLst>
                  <a:outerShdw blurRad="38100" dist="38100" dir="2700000" algn="tl">
                    <a:srgbClr val="000000">
                      <a:alpha val="43137"/>
                    </a:srgbClr>
                  </a:outerShdw>
                </a:effectLst>
              </a:rPr>
              <a:t>)</a:t>
            </a:r>
            <a:endParaRPr lang="en-GB" dirty="0">
              <a:effectLst>
                <a:outerShdw blurRad="38100" dist="38100" dir="2700000" algn="tl">
                  <a:srgbClr val="000000">
                    <a:alpha val="43137"/>
                  </a:srgbClr>
                </a:outerShdw>
              </a:effectLst>
            </a:endParaRPr>
          </a:p>
        </p:txBody>
      </p:sp>
      <p:sp>
        <p:nvSpPr>
          <p:cNvPr id="5" name="Slide Number Placeholder 4"/>
          <p:cNvSpPr>
            <a:spLocks noGrp="1"/>
          </p:cNvSpPr>
          <p:nvPr>
            <p:ph type="sldNum" sz="quarter" idx="11"/>
          </p:nvPr>
        </p:nvSpPr>
        <p:spPr/>
        <p:txBody>
          <a:bodyPr/>
          <a:lstStyle/>
          <a:p>
            <a:fld id="{BB48B88C-A214-4F6B-B511-C7A34B1F29C1}" type="slidenum">
              <a:rPr lang="en-US" smtClean="0"/>
              <a:pPr/>
              <a:t>7</a:t>
            </a:fld>
            <a:endParaRPr lang="en-US" dirty="0"/>
          </a:p>
        </p:txBody>
      </p:sp>
    </p:spTree>
    <p:extLst>
      <p:ext uri="{BB962C8B-B14F-4D97-AF65-F5344CB8AC3E}">
        <p14:creationId xmlns:p14="http://schemas.microsoft.com/office/powerpoint/2010/main" xmlns="" val="1403463587"/>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Section A</a:t>
            </a:r>
            <a:endParaRPr lang="en-GB" dirty="0"/>
          </a:p>
        </p:txBody>
      </p:sp>
      <p:sp>
        <p:nvSpPr>
          <p:cNvPr id="5" name="Text Placeholder 4"/>
          <p:cNvSpPr>
            <a:spLocks noGrp="1"/>
          </p:cNvSpPr>
          <p:nvPr>
            <p:ph idx="1"/>
          </p:nvPr>
        </p:nvSpPr>
        <p:spPr/>
        <p:txBody>
          <a:bodyPr/>
          <a:lstStyle/>
          <a:p>
            <a:pPr marL="0" indent="0">
              <a:buNone/>
            </a:pPr>
            <a:r>
              <a:rPr lang="en-GB" dirty="0"/>
              <a:t>27 individuals providing information and/or support to members of the public with hypothyroidism were interviewed or completed a questionnaire. I would like to thank the individuals concerned for their participation.</a:t>
            </a:r>
          </a:p>
          <a:p>
            <a:endParaRPr lang="en-GB" dirty="0"/>
          </a:p>
        </p:txBody>
      </p:sp>
      <p:sp>
        <p:nvSpPr>
          <p:cNvPr id="4" name="Slide Number Placeholder 3"/>
          <p:cNvSpPr>
            <a:spLocks noGrp="1"/>
          </p:cNvSpPr>
          <p:nvPr>
            <p:ph type="sldNum" sz="quarter" idx="11"/>
          </p:nvPr>
        </p:nvSpPr>
        <p:spPr/>
        <p:txBody>
          <a:bodyPr/>
          <a:lstStyle/>
          <a:p>
            <a:fld id="{67859B42-0DA9-42E9-94B0-C290C432C2BD}" type="slidenum">
              <a:rPr lang="en-US" smtClean="0"/>
              <a:pPr/>
              <a:t>8</a:t>
            </a:fld>
            <a:endParaRPr lang="en-US" dirty="0"/>
          </a:p>
        </p:txBody>
      </p:sp>
    </p:spTree>
    <p:extLst>
      <p:ext uri="{BB962C8B-B14F-4D97-AF65-F5344CB8AC3E}">
        <p14:creationId xmlns:p14="http://schemas.microsoft.com/office/powerpoint/2010/main" xmlns="" val="3794328632"/>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GB" dirty="0" smtClean="0"/>
              <a:t>Section A</a:t>
            </a:r>
            <a:endParaRPr lang="en-GB" dirty="0"/>
          </a:p>
        </p:txBody>
      </p:sp>
      <p:sp>
        <p:nvSpPr>
          <p:cNvPr id="2" name="Text Placeholder 1"/>
          <p:cNvSpPr>
            <a:spLocks noGrp="1"/>
          </p:cNvSpPr>
          <p:nvPr>
            <p:ph idx="1"/>
          </p:nvPr>
        </p:nvSpPr>
        <p:spPr/>
        <p:txBody>
          <a:bodyPr/>
          <a:lstStyle/>
          <a:p>
            <a:pPr marL="0" indent="0">
              <a:buNone/>
            </a:pPr>
            <a:r>
              <a:rPr lang="en-GB" dirty="0">
                <a:effectLst>
                  <a:outerShdw blurRad="38100" dist="38100" dir="2700000" algn="tl">
                    <a:srgbClr val="000000">
                      <a:alpha val="43137"/>
                    </a:srgbClr>
                  </a:outerShdw>
                </a:effectLst>
              </a:rPr>
              <a:t>The </a:t>
            </a:r>
            <a:r>
              <a:rPr lang="en-GB" dirty="0" smtClean="0">
                <a:effectLst>
                  <a:outerShdw blurRad="38100" dist="38100" dir="2700000" algn="tl">
                    <a:srgbClr val="000000">
                      <a:alpha val="43137"/>
                    </a:srgbClr>
                  </a:outerShdw>
                </a:effectLst>
              </a:rPr>
              <a:t>identities of the individuals and groups </a:t>
            </a:r>
            <a:r>
              <a:rPr lang="en-GB" dirty="0">
                <a:effectLst>
                  <a:outerShdw blurRad="38100" dist="38100" dir="2700000" algn="tl">
                    <a:srgbClr val="000000">
                      <a:alpha val="43137"/>
                    </a:srgbClr>
                  </a:outerShdw>
                </a:effectLst>
              </a:rPr>
              <a:t>who </a:t>
            </a:r>
            <a:r>
              <a:rPr lang="en-GB" dirty="0" smtClean="0">
                <a:effectLst>
                  <a:outerShdw blurRad="38100" dist="38100" dir="2700000" algn="tl">
                    <a:srgbClr val="000000">
                      <a:alpha val="43137"/>
                    </a:srgbClr>
                  </a:outerShdw>
                </a:effectLst>
              </a:rPr>
              <a:t>participated or chose </a:t>
            </a:r>
            <a:r>
              <a:rPr lang="en-GB" dirty="0">
                <a:effectLst>
                  <a:outerShdw blurRad="38100" dist="38100" dir="2700000" algn="tl">
                    <a:srgbClr val="000000">
                      <a:alpha val="43137"/>
                    </a:srgbClr>
                  </a:outerShdw>
                </a:effectLst>
              </a:rPr>
              <a:t>not to participate have not been provided </a:t>
            </a:r>
            <a:r>
              <a:rPr lang="en-GB" dirty="0" smtClean="0">
                <a:effectLst>
                  <a:outerShdw blurRad="38100" dist="38100" dir="2700000" algn="tl">
                    <a:srgbClr val="000000">
                      <a:alpha val="43137"/>
                    </a:srgbClr>
                  </a:outerShdw>
                </a:effectLst>
              </a:rPr>
              <a:t>so that they remain anonymous. </a:t>
            </a:r>
            <a:endParaRPr lang="en-GB" dirty="0">
              <a:effectLst>
                <a:outerShdw blurRad="38100" dist="38100" dir="2700000" algn="tl">
                  <a:srgbClr val="000000">
                    <a:alpha val="43137"/>
                  </a:srgbClr>
                </a:outerShdw>
              </a:effectLst>
            </a:endParaRPr>
          </a:p>
          <a:p>
            <a:pPr marL="0" indent="0">
              <a:buNone/>
            </a:pPr>
            <a:endParaRPr lang="en-GB" dirty="0"/>
          </a:p>
        </p:txBody>
      </p:sp>
      <p:sp>
        <p:nvSpPr>
          <p:cNvPr id="5" name="Slide Number Placeholder 4"/>
          <p:cNvSpPr>
            <a:spLocks noGrp="1"/>
          </p:cNvSpPr>
          <p:nvPr>
            <p:ph type="sldNum" sz="quarter" idx="11"/>
          </p:nvPr>
        </p:nvSpPr>
        <p:spPr/>
        <p:txBody>
          <a:bodyPr/>
          <a:lstStyle/>
          <a:p>
            <a:fld id="{BB48B88C-A214-4F6B-B511-C7A34B1F29C1}" type="slidenum">
              <a:rPr lang="en-US" smtClean="0"/>
              <a:pPr/>
              <a:t>9</a:t>
            </a:fld>
            <a:endParaRPr lang="en-US" dirty="0"/>
          </a:p>
        </p:txBody>
      </p:sp>
    </p:spTree>
    <p:extLst>
      <p:ext uri="{BB962C8B-B14F-4D97-AF65-F5344CB8AC3E}">
        <p14:creationId xmlns:p14="http://schemas.microsoft.com/office/powerpoint/2010/main" xmlns="" val="53322670"/>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Stream">
  <a:themeElements>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fontScheme name="Stream">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Garamond"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Garamond" pitchFamily="18" charset="0"/>
          </a:defRPr>
        </a:defPPr>
      </a:lstStyle>
    </a:lnDef>
  </a:objectDefaults>
  <a:extraClrSchemeLst>
    <a:extraClrScheme>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Stream 2">
        <a:dk1>
          <a:srgbClr val="3E3E5C"/>
        </a:dk1>
        <a:lt1>
          <a:srgbClr val="FFFFFF"/>
        </a:lt1>
        <a:dk2>
          <a:srgbClr val="666699"/>
        </a:dk2>
        <a:lt2>
          <a:srgbClr val="DFDFE9"/>
        </a:lt2>
        <a:accent1>
          <a:srgbClr val="CC66FF"/>
        </a:accent1>
        <a:accent2>
          <a:srgbClr val="679ACD"/>
        </a:accent2>
        <a:accent3>
          <a:srgbClr val="B8B8CA"/>
        </a:accent3>
        <a:accent4>
          <a:srgbClr val="DADADA"/>
        </a:accent4>
        <a:accent5>
          <a:srgbClr val="E2B8FF"/>
        </a:accent5>
        <a:accent6>
          <a:srgbClr val="5D8BBA"/>
        </a:accent6>
        <a:hlink>
          <a:srgbClr val="CCECFF"/>
        </a:hlink>
        <a:folHlink>
          <a:srgbClr val="CCCCFF"/>
        </a:folHlink>
      </a:clrScheme>
      <a:clrMap bg1="dk2" tx1="lt1" bg2="dk1" tx2="lt2" accent1="accent1" accent2="accent2" accent3="accent3" accent4="accent4" accent5="accent5" accent6="accent6" hlink="hlink" folHlink="folHlink"/>
    </a:extraClrScheme>
    <a:extraClrScheme>
      <a:clrScheme name="Stream 3">
        <a:dk1>
          <a:srgbClr val="2A5400"/>
        </a:dk1>
        <a:lt1>
          <a:srgbClr val="FFFFFF"/>
        </a:lt1>
        <a:dk2>
          <a:srgbClr val="4A9400"/>
        </a:dk2>
        <a:lt2>
          <a:srgbClr val="BAE8BA"/>
        </a:lt2>
        <a:accent1>
          <a:srgbClr val="33CC33"/>
        </a:accent1>
        <a:accent2>
          <a:srgbClr val="99CC00"/>
        </a:accent2>
        <a:accent3>
          <a:srgbClr val="B1C8AA"/>
        </a:accent3>
        <a:accent4>
          <a:srgbClr val="DADADA"/>
        </a:accent4>
        <a:accent5>
          <a:srgbClr val="ADE2AD"/>
        </a:accent5>
        <a:accent6>
          <a:srgbClr val="8AB900"/>
        </a:accent6>
        <a:hlink>
          <a:srgbClr val="99FF33"/>
        </a:hlink>
        <a:folHlink>
          <a:srgbClr val="FFFF99"/>
        </a:folHlink>
      </a:clrScheme>
      <a:clrMap bg1="dk2" tx1="lt1" bg2="dk1" tx2="lt2" accent1="accent1" accent2="accent2" accent3="accent3" accent4="accent4" accent5="accent5" accent6="accent6" hlink="hlink" folHlink="folHlink"/>
    </a:extraClrScheme>
    <a:extraClrScheme>
      <a:clrScheme name="Stream 4">
        <a:dk1>
          <a:srgbClr val="000000"/>
        </a:dk1>
        <a:lt1>
          <a:srgbClr val="FFFFFF"/>
        </a:lt1>
        <a:dk2>
          <a:srgbClr val="51596D"/>
        </a:dk2>
        <a:lt2>
          <a:srgbClr val="DDDDDD"/>
        </a:lt2>
        <a:accent1>
          <a:srgbClr val="787E8A"/>
        </a:accent1>
        <a:accent2>
          <a:srgbClr val="339966"/>
        </a:accent2>
        <a:accent3>
          <a:srgbClr val="B3B5BA"/>
        </a:accent3>
        <a:accent4>
          <a:srgbClr val="DADADA"/>
        </a:accent4>
        <a:accent5>
          <a:srgbClr val="BEC0C4"/>
        </a:accent5>
        <a:accent6>
          <a:srgbClr val="2D8A5C"/>
        </a:accent6>
        <a:hlink>
          <a:srgbClr val="00FFFF"/>
        </a:hlink>
        <a:folHlink>
          <a:srgbClr val="74B6D0"/>
        </a:folHlink>
      </a:clrScheme>
      <a:clrMap bg1="dk2" tx1="lt1" bg2="dk1" tx2="lt2" accent1="accent1" accent2="accent2" accent3="accent3" accent4="accent4" accent5="accent5" accent6="accent6" hlink="hlink" folHlink="folHlink"/>
    </a:extraClrScheme>
    <a:extraClrScheme>
      <a:clrScheme name="Stream 5">
        <a:dk1>
          <a:srgbClr val="5C1F00"/>
        </a:dk1>
        <a:lt1>
          <a:srgbClr val="FFFFFF"/>
        </a:lt1>
        <a:dk2>
          <a:srgbClr val="8C0000"/>
        </a:dk2>
        <a:lt2>
          <a:srgbClr val="DFD293"/>
        </a:lt2>
        <a:accent1>
          <a:srgbClr val="FF6845"/>
        </a:accent1>
        <a:accent2>
          <a:srgbClr val="BE7960"/>
        </a:accent2>
        <a:accent3>
          <a:srgbClr val="C5AAAA"/>
        </a:accent3>
        <a:accent4>
          <a:srgbClr val="DADADA"/>
        </a:accent4>
        <a:accent5>
          <a:srgbClr val="FFB9B0"/>
        </a:accent5>
        <a:accent6>
          <a:srgbClr val="AC6D56"/>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Stream 6">
        <a:dk1>
          <a:srgbClr val="5E4444"/>
        </a:dk1>
        <a:lt1>
          <a:srgbClr val="F7F3F3"/>
        </a:lt1>
        <a:dk2>
          <a:srgbClr val="8A6362"/>
        </a:dk2>
        <a:lt2>
          <a:srgbClr val="D8C1BA"/>
        </a:lt2>
        <a:accent1>
          <a:srgbClr val="CC6600"/>
        </a:accent1>
        <a:accent2>
          <a:srgbClr val="C16059"/>
        </a:accent2>
        <a:accent3>
          <a:srgbClr val="C4B7B7"/>
        </a:accent3>
        <a:accent4>
          <a:srgbClr val="D3D0D0"/>
        </a:accent4>
        <a:accent5>
          <a:srgbClr val="E2B8AA"/>
        </a:accent5>
        <a:accent6>
          <a:srgbClr val="AF5650"/>
        </a:accent6>
        <a:hlink>
          <a:srgbClr val="FFCC00"/>
        </a:hlink>
        <a:folHlink>
          <a:srgbClr val="CBB557"/>
        </a:folHlink>
      </a:clrScheme>
      <a:clrMap bg1="dk2" tx1="lt1" bg2="dk1" tx2="lt2" accent1="accent1" accent2="accent2" accent3="accent3" accent4="accent4" accent5="accent5" accent6="accent6" hlink="hlink" folHlink="folHlink"/>
    </a:extraClrScheme>
    <a:extraClrScheme>
      <a:clrScheme name="Stream 7">
        <a:dk1>
          <a:srgbClr val="7F6737"/>
        </a:dk1>
        <a:lt1>
          <a:srgbClr val="FFFFFF"/>
        </a:lt1>
        <a:dk2>
          <a:srgbClr val="BFA673"/>
        </a:dk2>
        <a:lt2>
          <a:srgbClr val="E6E3AA"/>
        </a:lt2>
        <a:accent1>
          <a:srgbClr val="FFCC00"/>
        </a:accent1>
        <a:accent2>
          <a:srgbClr val="808000"/>
        </a:accent2>
        <a:accent3>
          <a:srgbClr val="DCD0BC"/>
        </a:accent3>
        <a:accent4>
          <a:srgbClr val="DADADA"/>
        </a:accent4>
        <a:accent5>
          <a:srgbClr val="FFE2AA"/>
        </a:accent5>
        <a:accent6>
          <a:srgbClr val="737300"/>
        </a:accent6>
        <a:hlink>
          <a:srgbClr val="784700"/>
        </a:hlink>
        <a:folHlink>
          <a:srgbClr val="9A7200"/>
        </a:folHlink>
      </a:clrScheme>
      <a:clrMap bg1="dk2" tx1="lt1" bg2="dk1" tx2="lt2" accent1="accent1" accent2="accent2" accent3="accent3" accent4="accent4" accent5="accent5" accent6="accent6" hlink="hlink" folHlink="folHlink"/>
    </a:extraClrScheme>
    <a:extraClrScheme>
      <a:clrScheme name="Stream 8">
        <a:dk1>
          <a:srgbClr val="4B2500"/>
        </a:dk1>
        <a:lt1>
          <a:srgbClr val="F9F0D3"/>
        </a:lt1>
        <a:dk2>
          <a:srgbClr val="A69564"/>
        </a:dk2>
        <a:lt2>
          <a:srgbClr val="EFDEAF"/>
        </a:lt2>
        <a:accent1>
          <a:srgbClr val="FFFFE3"/>
        </a:accent1>
        <a:accent2>
          <a:srgbClr val="BFBFA7"/>
        </a:accent2>
        <a:accent3>
          <a:srgbClr val="FBF6E6"/>
        </a:accent3>
        <a:accent4>
          <a:srgbClr val="3F1E00"/>
        </a:accent4>
        <a:accent5>
          <a:srgbClr val="FFFFEF"/>
        </a:accent5>
        <a:accent6>
          <a:srgbClr val="ADAD97"/>
        </a:accent6>
        <a:hlink>
          <a:srgbClr val="7B6D47"/>
        </a:hlink>
        <a:folHlink>
          <a:srgbClr val="A99D2F"/>
        </a:folHlink>
      </a:clrScheme>
      <a:clrMap bg1="lt1" tx1="dk1" bg2="lt2" tx2="dk2" accent1="accent1" accent2="accent2" accent3="accent3" accent4="accent4" accent5="accent5" accent6="accent6" hlink="hlink" folHlink="folHlink"/>
    </a:extraClrScheme>
    <a:extraClrScheme>
      <a:clrScheme name="Stream 9">
        <a:dk1>
          <a:srgbClr val="000000"/>
        </a:dk1>
        <a:lt1>
          <a:srgbClr val="FFFFFF"/>
        </a:lt1>
        <a:dk2>
          <a:srgbClr val="000000"/>
        </a:dk2>
        <a:lt2>
          <a:srgbClr val="808080"/>
        </a:lt2>
        <a:accent1>
          <a:srgbClr val="CCECFF"/>
        </a:accent1>
        <a:accent2>
          <a:srgbClr val="333399"/>
        </a:accent2>
        <a:accent3>
          <a:srgbClr val="FFFFFF"/>
        </a:accent3>
        <a:accent4>
          <a:srgbClr val="000000"/>
        </a:accent4>
        <a:accent5>
          <a:srgbClr val="E2F4FF"/>
        </a:accent5>
        <a:accent6>
          <a:srgbClr val="2D2D8A"/>
        </a:accent6>
        <a:hlink>
          <a:srgbClr val="6600FF"/>
        </a:hlink>
        <a:folHlink>
          <a:srgbClr val="00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Stream</Template>
  <TotalTime>4417</TotalTime>
  <Words>1576</Words>
  <Application>Microsoft Office PowerPoint</Application>
  <PresentationFormat>On-screen Show (4:3)</PresentationFormat>
  <Paragraphs>165</Paragraphs>
  <Slides>33</Slides>
  <Notes>26</Notes>
  <HiddenSlides>0</HiddenSlides>
  <MMClips>0</MMClip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Stream</vt:lpstr>
      <vt:lpstr>                                THYROID THREATS  Part 2</vt:lpstr>
      <vt:lpstr>Disclaimer</vt:lpstr>
      <vt:lpstr>Introduction</vt:lpstr>
      <vt:lpstr>Introduction</vt:lpstr>
      <vt:lpstr>Introduction</vt:lpstr>
      <vt:lpstr>Section A</vt:lpstr>
      <vt:lpstr>Section A</vt:lpstr>
      <vt:lpstr>Section A</vt:lpstr>
      <vt:lpstr>Section A</vt:lpstr>
      <vt:lpstr>Section A</vt:lpstr>
      <vt:lpstr>Section A</vt:lpstr>
      <vt:lpstr>Section A</vt:lpstr>
      <vt:lpstr>Section A</vt:lpstr>
      <vt:lpstr>Section A</vt:lpstr>
      <vt:lpstr>Section A </vt:lpstr>
      <vt:lpstr>Section A</vt:lpstr>
      <vt:lpstr>Section A</vt:lpstr>
      <vt:lpstr>Section A</vt:lpstr>
      <vt:lpstr>Section A</vt:lpstr>
      <vt:lpstr>Section A</vt:lpstr>
      <vt:lpstr>Section B</vt:lpstr>
      <vt:lpstr>Section B</vt:lpstr>
      <vt:lpstr>Section B</vt:lpstr>
      <vt:lpstr>Section B</vt:lpstr>
      <vt:lpstr>Section B</vt:lpstr>
      <vt:lpstr>Section B</vt:lpstr>
      <vt:lpstr>Section B</vt:lpstr>
      <vt:lpstr>Section B</vt:lpstr>
      <vt:lpstr>Section B</vt:lpstr>
      <vt:lpstr>Section B</vt:lpstr>
      <vt:lpstr>Section B</vt:lpstr>
      <vt:lpstr>Thank you</vt:lpstr>
      <vt:lpstr>Thank you</vt:lpstr>
    </vt:vector>
  </TitlesOfParts>
  <Company>sdfsda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dzfsdf</dc:creator>
  <cp:lastModifiedBy>dazdazdi</cp:lastModifiedBy>
  <cp:revision>1159</cp:revision>
  <dcterms:created xsi:type="dcterms:W3CDTF">2007-01-09T08:53:35Z</dcterms:created>
  <dcterms:modified xsi:type="dcterms:W3CDTF">2013-04-14T21:32:04Z</dcterms:modified>
</cp:coreProperties>
</file>